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56" r:id="rId3"/>
    <p:sldId id="275" r:id="rId4"/>
    <p:sldId id="289" r:id="rId5"/>
    <p:sldId id="290" r:id="rId6"/>
    <p:sldId id="304" r:id="rId7"/>
    <p:sldId id="292" r:id="rId8"/>
    <p:sldId id="276" r:id="rId9"/>
    <p:sldId id="291" r:id="rId10"/>
    <p:sldId id="277" r:id="rId11"/>
    <p:sldId id="305" r:id="rId12"/>
    <p:sldId id="279" r:id="rId13"/>
    <p:sldId id="280" r:id="rId14"/>
    <p:sldId id="293" r:id="rId15"/>
    <p:sldId id="295" r:id="rId16"/>
    <p:sldId id="296" r:id="rId17"/>
    <p:sldId id="302" r:id="rId18"/>
    <p:sldId id="297" r:id="rId19"/>
    <p:sldId id="303" r:id="rId20"/>
    <p:sldId id="298" r:id="rId21"/>
    <p:sldId id="301" r:id="rId22"/>
    <p:sldId id="299" r:id="rId23"/>
    <p:sldId id="306" r:id="rId24"/>
    <p:sldId id="288" r:id="rId25"/>
    <p:sldId id="274"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5274" autoAdjust="0"/>
  </p:normalViewPr>
  <p:slideViewPr>
    <p:cSldViewPr>
      <p:cViewPr varScale="1">
        <p:scale>
          <a:sx n="72" d="100"/>
          <a:sy n="72" d="100"/>
        </p:scale>
        <p:origin x="576" y="66"/>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C8A07-D5B9-4CAA-A9F4-DFAE63A6419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F846ECD-A0C4-40B5-9FF6-7402980CDC62}">
      <dgm:prSet phldrT="[Text]"/>
      <dgm:spPr/>
      <dgm:t>
        <a:bodyPr/>
        <a:lstStyle/>
        <a:p>
          <a:r>
            <a:rPr lang="id-ID" dirty="0"/>
            <a:t>Pengajian 3 orang mahasiswa (1996)</a:t>
          </a:r>
          <a:endParaRPr lang="en-US" dirty="0"/>
        </a:p>
      </dgm:t>
    </dgm:pt>
    <dgm:pt modelId="{D266D824-2463-4EB5-9A59-76095A8D6C68}" type="parTrans" cxnId="{D54CF353-081F-4671-9967-7E6E2AC158A1}">
      <dgm:prSet/>
      <dgm:spPr/>
      <dgm:t>
        <a:bodyPr/>
        <a:lstStyle/>
        <a:p>
          <a:endParaRPr lang="en-US"/>
        </a:p>
      </dgm:t>
    </dgm:pt>
    <dgm:pt modelId="{85FB06D7-878F-4177-97B9-05243903B912}" type="sibTrans" cxnId="{D54CF353-081F-4671-9967-7E6E2AC158A1}">
      <dgm:prSet/>
      <dgm:spPr/>
      <dgm:t>
        <a:bodyPr/>
        <a:lstStyle/>
        <a:p>
          <a:endParaRPr lang="en-US"/>
        </a:p>
      </dgm:t>
    </dgm:pt>
    <dgm:pt modelId="{B7037CC5-6AAC-4571-98B6-45F6FFAECA2F}">
      <dgm:prSet phldrT="[Text]"/>
      <dgm:spPr/>
      <dgm:t>
        <a:bodyPr/>
        <a:lstStyle/>
        <a:p>
          <a:r>
            <a:rPr lang="id-ID" dirty="0"/>
            <a:t>Kajian di masjid dengan peserta 40 mahasiswa (1997)</a:t>
          </a:r>
          <a:endParaRPr lang="en-US" dirty="0"/>
        </a:p>
      </dgm:t>
    </dgm:pt>
    <dgm:pt modelId="{960BE4B9-F9A5-417F-BAFF-CCD1DA4DA955}" type="parTrans" cxnId="{68302948-EF51-4F5A-8C4F-402C302B5ECF}">
      <dgm:prSet/>
      <dgm:spPr/>
      <dgm:t>
        <a:bodyPr/>
        <a:lstStyle/>
        <a:p>
          <a:endParaRPr lang="en-US"/>
        </a:p>
      </dgm:t>
    </dgm:pt>
    <dgm:pt modelId="{224C055C-7627-46A1-ACB5-B9D41CC14CE8}" type="sibTrans" cxnId="{68302948-EF51-4F5A-8C4F-402C302B5ECF}">
      <dgm:prSet/>
      <dgm:spPr/>
      <dgm:t>
        <a:bodyPr/>
        <a:lstStyle/>
        <a:p>
          <a:endParaRPr lang="en-US"/>
        </a:p>
      </dgm:t>
    </dgm:pt>
    <dgm:pt modelId="{2CB4ADFE-D571-4FFC-9F1A-FF112793C45F}">
      <dgm:prSet phldrT="[Text]"/>
      <dgm:spPr/>
      <dgm:t>
        <a:bodyPr/>
        <a:lstStyle/>
        <a:p>
          <a:r>
            <a:rPr lang="id-ID" dirty="0"/>
            <a:t>Gedung baru dengan daya tampung lebih dari 200 mahasiswa (2010)</a:t>
          </a:r>
        </a:p>
      </dgm:t>
    </dgm:pt>
    <dgm:pt modelId="{F19C525A-E441-4FCF-8635-7202760082A6}" type="parTrans" cxnId="{DEA9E158-3081-448B-8034-E183D1D5BC25}">
      <dgm:prSet/>
      <dgm:spPr/>
      <dgm:t>
        <a:bodyPr/>
        <a:lstStyle/>
        <a:p>
          <a:endParaRPr lang="en-US"/>
        </a:p>
      </dgm:t>
    </dgm:pt>
    <dgm:pt modelId="{9DF3DB2F-8C35-4D03-A775-0373CAC8B0F9}" type="sibTrans" cxnId="{DEA9E158-3081-448B-8034-E183D1D5BC25}">
      <dgm:prSet/>
      <dgm:spPr/>
      <dgm:t>
        <a:bodyPr/>
        <a:lstStyle/>
        <a:p>
          <a:endParaRPr lang="en-US"/>
        </a:p>
      </dgm:t>
    </dgm:pt>
    <dgm:pt modelId="{ECD5461B-5480-411E-9235-0F2D9C84FE59}">
      <dgm:prSet phldrT="[Text]"/>
      <dgm:spPr/>
      <dgm:t>
        <a:bodyPr/>
        <a:lstStyle/>
        <a:p>
          <a:r>
            <a:rPr lang="id-ID" dirty="0"/>
            <a:t>Cabang Malaysia (2010)</a:t>
          </a:r>
        </a:p>
      </dgm:t>
    </dgm:pt>
    <dgm:pt modelId="{69CDFCCC-EF4B-4CEC-8DE7-4A1203E5C9D4}" type="parTrans" cxnId="{8BFE5E2B-2690-49D9-90A7-672303810AF5}">
      <dgm:prSet/>
      <dgm:spPr/>
      <dgm:t>
        <a:bodyPr/>
        <a:lstStyle/>
        <a:p>
          <a:endParaRPr lang="en-US"/>
        </a:p>
      </dgm:t>
    </dgm:pt>
    <dgm:pt modelId="{696EE1C9-3D5D-4168-98A6-55F8B67FD037}" type="sibTrans" cxnId="{8BFE5E2B-2690-49D9-90A7-672303810AF5}">
      <dgm:prSet/>
      <dgm:spPr/>
      <dgm:t>
        <a:bodyPr/>
        <a:lstStyle/>
        <a:p>
          <a:endParaRPr lang="en-US"/>
        </a:p>
      </dgm:t>
    </dgm:pt>
    <dgm:pt modelId="{659ED19D-6D38-4DCD-98B3-8F81BA022F41}">
      <dgm:prSet phldrT="[Text]"/>
      <dgm:spPr/>
      <dgm:t>
        <a:bodyPr/>
        <a:lstStyle/>
        <a:p>
          <a:r>
            <a:rPr lang="id-ID" dirty="0"/>
            <a:t>Madrasah Darus Sunnah (2014-2015)</a:t>
          </a:r>
        </a:p>
      </dgm:t>
    </dgm:pt>
    <dgm:pt modelId="{8FA182E8-C5D1-4A0D-915B-5C8B61065443}" type="parTrans" cxnId="{B973C01B-6BC2-40B2-99BE-EBCE07EBA3AE}">
      <dgm:prSet/>
      <dgm:spPr/>
      <dgm:t>
        <a:bodyPr/>
        <a:lstStyle/>
        <a:p>
          <a:endParaRPr lang="en-US"/>
        </a:p>
      </dgm:t>
    </dgm:pt>
    <dgm:pt modelId="{C70EF63C-5D13-493A-B062-45B83C48E003}" type="sibTrans" cxnId="{B973C01B-6BC2-40B2-99BE-EBCE07EBA3AE}">
      <dgm:prSet/>
      <dgm:spPr/>
      <dgm:t>
        <a:bodyPr/>
        <a:lstStyle/>
        <a:p>
          <a:endParaRPr lang="en-US"/>
        </a:p>
      </dgm:t>
    </dgm:pt>
    <dgm:pt modelId="{09FD48AA-0B1A-4ABD-89BC-37C0DB3C8921}" type="pres">
      <dgm:prSet presAssocID="{FA3C8A07-D5B9-4CAA-A9F4-DFAE63A64196}" presName="outerComposite" presStyleCnt="0">
        <dgm:presLayoutVars>
          <dgm:chMax val="5"/>
          <dgm:dir/>
          <dgm:resizeHandles val="exact"/>
        </dgm:presLayoutVars>
      </dgm:prSet>
      <dgm:spPr/>
    </dgm:pt>
    <dgm:pt modelId="{3C343EBC-55DB-40C8-A2EB-822E07FDBE1C}" type="pres">
      <dgm:prSet presAssocID="{FA3C8A07-D5B9-4CAA-A9F4-DFAE63A64196}" presName="dummyMaxCanvas" presStyleCnt="0">
        <dgm:presLayoutVars/>
      </dgm:prSet>
      <dgm:spPr/>
    </dgm:pt>
    <dgm:pt modelId="{0164AF9A-9F04-4D5A-8613-A9ECB44D4DD7}" type="pres">
      <dgm:prSet presAssocID="{FA3C8A07-D5B9-4CAA-A9F4-DFAE63A64196}" presName="FiveNodes_1" presStyleLbl="node1" presStyleIdx="0" presStyleCnt="5" custLinFactNeighborX="-1151">
        <dgm:presLayoutVars>
          <dgm:bulletEnabled val="1"/>
        </dgm:presLayoutVars>
      </dgm:prSet>
      <dgm:spPr/>
    </dgm:pt>
    <dgm:pt modelId="{8207AF0C-3623-4F5A-BC1A-16C136F9556D}" type="pres">
      <dgm:prSet presAssocID="{FA3C8A07-D5B9-4CAA-A9F4-DFAE63A64196}" presName="FiveNodes_2" presStyleLbl="node1" presStyleIdx="1" presStyleCnt="5">
        <dgm:presLayoutVars>
          <dgm:bulletEnabled val="1"/>
        </dgm:presLayoutVars>
      </dgm:prSet>
      <dgm:spPr/>
    </dgm:pt>
    <dgm:pt modelId="{754BD6F4-BBCF-4B99-8556-8C8697A88253}" type="pres">
      <dgm:prSet presAssocID="{FA3C8A07-D5B9-4CAA-A9F4-DFAE63A64196}" presName="FiveNodes_3" presStyleLbl="node1" presStyleIdx="2" presStyleCnt="5">
        <dgm:presLayoutVars>
          <dgm:bulletEnabled val="1"/>
        </dgm:presLayoutVars>
      </dgm:prSet>
      <dgm:spPr/>
    </dgm:pt>
    <dgm:pt modelId="{620365BD-EA52-4ED6-B662-86B0FB2B61A9}" type="pres">
      <dgm:prSet presAssocID="{FA3C8A07-D5B9-4CAA-A9F4-DFAE63A64196}" presName="FiveNodes_4" presStyleLbl="node1" presStyleIdx="3" presStyleCnt="5">
        <dgm:presLayoutVars>
          <dgm:bulletEnabled val="1"/>
        </dgm:presLayoutVars>
      </dgm:prSet>
      <dgm:spPr/>
    </dgm:pt>
    <dgm:pt modelId="{1B97CEF6-F140-49AA-90F6-195986ACE345}" type="pres">
      <dgm:prSet presAssocID="{FA3C8A07-D5B9-4CAA-A9F4-DFAE63A64196}" presName="FiveNodes_5" presStyleLbl="node1" presStyleIdx="4" presStyleCnt="5">
        <dgm:presLayoutVars>
          <dgm:bulletEnabled val="1"/>
        </dgm:presLayoutVars>
      </dgm:prSet>
      <dgm:spPr/>
    </dgm:pt>
    <dgm:pt modelId="{D1503E18-B94E-4560-B444-DBF662FC6B5B}" type="pres">
      <dgm:prSet presAssocID="{FA3C8A07-D5B9-4CAA-A9F4-DFAE63A64196}" presName="FiveConn_1-2" presStyleLbl="fgAccFollowNode1" presStyleIdx="0" presStyleCnt="4">
        <dgm:presLayoutVars>
          <dgm:bulletEnabled val="1"/>
        </dgm:presLayoutVars>
      </dgm:prSet>
      <dgm:spPr/>
    </dgm:pt>
    <dgm:pt modelId="{0182FA8D-FC05-445A-9E54-0A1A391800FE}" type="pres">
      <dgm:prSet presAssocID="{FA3C8A07-D5B9-4CAA-A9F4-DFAE63A64196}" presName="FiveConn_2-3" presStyleLbl="fgAccFollowNode1" presStyleIdx="1" presStyleCnt="4">
        <dgm:presLayoutVars>
          <dgm:bulletEnabled val="1"/>
        </dgm:presLayoutVars>
      </dgm:prSet>
      <dgm:spPr/>
    </dgm:pt>
    <dgm:pt modelId="{30D91BB5-4B40-405D-99A9-C9B6F0FD1E5C}" type="pres">
      <dgm:prSet presAssocID="{FA3C8A07-D5B9-4CAA-A9F4-DFAE63A64196}" presName="FiveConn_3-4" presStyleLbl="fgAccFollowNode1" presStyleIdx="2" presStyleCnt="4">
        <dgm:presLayoutVars>
          <dgm:bulletEnabled val="1"/>
        </dgm:presLayoutVars>
      </dgm:prSet>
      <dgm:spPr/>
    </dgm:pt>
    <dgm:pt modelId="{F6541528-D4AB-46BD-A95F-6361E5739473}" type="pres">
      <dgm:prSet presAssocID="{FA3C8A07-D5B9-4CAA-A9F4-DFAE63A64196}" presName="FiveConn_4-5" presStyleLbl="fgAccFollowNode1" presStyleIdx="3" presStyleCnt="4">
        <dgm:presLayoutVars>
          <dgm:bulletEnabled val="1"/>
        </dgm:presLayoutVars>
      </dgm:prSet>
      <dgm:spPr/>
    </dgm:pt>
    <dgm:pt modelId="{15187C15-2782-4D25-A583-79B59B77D0AB}" type="pres">
      <dgm:prSet presAssocID="{FA3C8A07-D5B9-4CAA-A9F4-DFAE63A64196}" presName="FiveNodes_1_text" presStyleLbl="node1" presStyleIdx="4" presStyleCnt="5">
        <dgm:presLayoutVars>
          <dgm:bulletEnabled val="1"/>
        </dgm:presLayoutVars>
      </dgm:prSet>
      <dgm:spPr/>
    </dgm:pt>
    <dgm:pt modelId="{61A61A03-7337-46EF-A3A1-71DFBFB82016}" type="pres">
      <dgm:prSet presAssocID="{FA3C8A07-D5B9-4CAA-A9F4-DFAE63A64196}" presName="FiveNodes_2_text" presStyleLbl="node1" presStyleIdx="4" presStyleCnt="5">
        <dgm:presLayoutVars>
          <dgm:bulletEnabled val="1"/>
        </dgm:presLayoutVars>
      </dgm:prSet>
      <dgm:spPr/>
    </dgm:pt>
    <dgm:pt modelId="{17C77F1E-8036-441D-9DA3-4847C4D9CE17}" type="pres">
      <dgm:prSet presAssocID="{FA3C8A07-D5B9-4CAA-A9F4-DFAE63A64196}" presName="FiveNodes_3_text" presStyleLbl="node1" presStyleIdx="4" presStyleCnt="5">
        <dgm:presLayoutVars>
          <dgm:bulletEnabled val="1"/>
        </dgm:presLayoutVars>
      </dgm:prSet>
      <dgm:spPr/>
    </dgm:pt>
    <dgm:pt modelId="{09AA303C-79D2-4453-81C8-7E161C47E2EA}" type="pres">
      <dgm:prSet presAssocID="{FA3C8A07-D5B9-4CAA-A9F4-DFAE63A64196}" presName="FiveNodes_4_text" presStyleLbl="node1" presStyleIdx="4" presStyleCnt="5">
        <dgm:presLayoutVars>
          <dgm:bulletEnabled val="1"/>
        </dgm:presLayoutVars>
      </dgm:prSet>
      <dgm:spPr/>
    </dgm:pt>
    <dgm:pt modelId="{3EA734A5-2CAB-4756-BC75-33DFC0946197}" type="pres">
      <dgm:prSet presAssocID="{FA3C8A07-D5B9-4CAA-A9F4-DFAE63A64196}" presName="FiveNodes_5_text" presStyleLbl="node1" presStyleIdx="4" presStyleCnt="5">
        <dgm:presLayoutVars>
          <dgm:bulletEnabled val="1"/>
        </dgm:presLayoutVars>
      </dgm:prSet>
      <dgm:spPr/>
    </dgm:pt>
  </dgm:ptLst>
  <dgm:cxnLst>
    <dgm:cxn modelId="{B973C01B-6BC2-40B2-99BE-EBCE07EBA3AE}" srcId="{FA3C8A07-D5B9-4CAA-A9F4-DFAE63A64196}" destId="{659ED19D-6D38-4DCD-98B3-8F81BA022F41}" srcOrd="4" destOrd="0" parTransId="{8FA182E8-C5D1-4A0D-915B-5C8B61065443}" sibTransId="{C70EF63C-5D13-493A-B062-45B83C48E003}"/>
    <dgm:cxn modelId="{69B34A1E-EC79-427C-B958-C2E63BB52561}" type="presOf" srcId="{2CB4ADFE-D571-4FFC-9F1A-FF112793C45F}" destId="{17C77F1E-8036-441D-9DA3-4847C4D9CE17}" srcOrd="1" destOrd="0" presId="urn:microsoft.com/office/officeart/2005/8/layout/vProcess5"/>
    <dgm:cxn modelId="{D2EE611F-D88C-454B-AD12-B4FF920ED170}" type="presOf" srcId="{85FB06D7-878F-4177-97B9-05243903B912}" destId="{D1503E18-B94E-4560-B444-DBF662FC6B5B}" srcOrd="0" destOrd="0" presId="urn:microsoft.com/office/officeart/2005/8/layout/vProcess5"/>
    <dgm:cxn modelId="{8BFE5E2B-2690-49D9-90A7-672303810AF5}" srcId="{FA3C8A07-D5B9-4CAA-A9F4-DFAE63A64196}" destId="{ECD5461B-5480-411E-9235-0F2D9C84FE59}" srcOrd="3" destOrd="0" parTransId="{69CDFCCC-EF4B-4CEC-8DE7-4A1203E5C9D4}" sibTransId="{696EE1C9-3D5D-4168-98A6-55F8B67FD037}"/>
    <dgm:cxn modelId="{7BEDA12F-8C56-4053-8FDC-BF6B280C217C}" type="presOf" srcId="{B7037CC5-6AAC-4571-98B6-45F6FFAECA2F}" destId="{61A61A03-7337-46EF-A3A1-71DFBFB82016}" srcOrd="1" destOrd="0" presId="urn:microsoft.com/office/officeart/2005/8/layout/vProcess5"/>
    <dgm:cxn modelId="{58E0FE34-C95E-45C5-98EF-11CD582188DB}" type="presOf" srcId="{2CB4ADFE-D571-4FFC-9F1A-FF112793C45F}" destId="{754BD6F4-BBCF-4B99-8556-8C8697A88253}" srcOrd="0" destOrd="0" presId="urn:microsoft.com/office/officeart/2005/8/layout/vProcess5"/>
    <dgm:cxn modelId="{F0FD1465-AFDD-4E07-B642-E362F0D57689}" type="presOf" srcId="{659ED19D-6D38-4DCD-98B3-8F81BA022F41}" destId="{1B97CEF6-F140-49AA-90F6-195986ACE345}" srcOrd="0" destOrd="0" presId="urn:microsoft.com/office/officeart/2005/8/layout/vProcess5"/>
    <dgm:cxn modelId="{68302948-EF51-4F5A-8C4F-402C302B5ECF}" srcId="{FA3C8A07-D5B9-4CAA-A9F4-DFAE63A64196}" destId="{B7037CC5-6AAC-4571-98B6-45F6FFAECA2F}" srcOrd="1" destOrd="0" parTransId="{960BE4B9-F9A5-417F-BAFF-CCD1DA4DA955}" sibTransId="{224C055C-7627-46A1-ACB5-B9D41CC14CE8}"/>
    <dgm:cxn modelId="{68A05A50-009C-4762-ADCF-F4DB53716B13}" type="presOf" srcId="{659ED19D-6D38-4DCD-98B3-8F81BA022F41}" destId="{3EA734A5-2CAB-4756-BC75-33DFC0946197}" srcOrd="1" destOrd="0" presId="urn:microsoft.com/office/officeart/2005/8/layout/vProcess5"/>
    <dgm:cxn modelId="{D54CF353-081F-4671-9967-7E6E2AC158A1}" srcId="{FA3C8A07-D5B9-4CAA-A9F4-DFAE63A64196}" destId="{BF846ECD-A0C4-40B5-9FF6-7402980CDC62}" srcOrd="0" destOrd="0" parTransId="{D266D824-2463-4EB5-9A59-76095A8D6C68}" sibTransId="{85FB06D7-878F-4177-97B9-05243903B912}"/>
    <dgm:cxn modelId="{DEA9E158-3081-448B-8034-E183D1D5BC25}" srcId="{FA3C8A07-D5B9-4CAA-A9F4-DFAE63A64196}" destId="{2CB4ADFE-D571-4FFC-9F1A-FF112793C45F}" srcOrd="2" destOrd="0" parTransId="{F19C525A-E441-4FCF-8635-7202760082A6}" sibTransId="{9DF3DB2F-8C35-4D03-A775-0373CAC8B0F9}"/>
    <dgm:cxn modelId="{AA615E87-FFF6-4F1E-A26D-394F36A86A45}" type="presOf" srcId="{BF846ECD-A0C4-40B5-9FF6-7402980CDC62}" destId="{0164AF9A-9F04-4D5A-8613-A9ECB44D4DD7}" srcOrd="0" destOrd="0" presId="urn:microsoft.com/office/officeart/2005/8/layout/vProcess5"/>
    <dgm:cxn modelId="{4BF5D98C-0916-4FEF-8610-9EBFD138B922}" type="presOf" srcId="{9DF3DB2F-8C35-4D03-A775-0373CAC8B0F9}" destId="{30D91BB5-4B40-405D-99A9-C9B6F0FD1E5C}" srcOrd="0" destOrd="0" presId="urn:microsoft.com/office/officeart/2005/8/layout/vProcess5"/>
    <dgm:cxn modelId="{C619548D-D96E-447B-B596-BB16EB5EF8C3}" type="presOf" srcId="{224C055C-7627-46A1-ACB5-B9D41CC14CE8}" destId="{0182FA8D-FC05-445A-9E54-0A1A391800FE}" srcOrd="0" destOrd="0" presId="urn:microsoft.com/office/officeart/2005/8/layout/vProcess5"/>
    <dgm:cxn modelId="{8E088DA7-9810-4F5F-B485-04CB83B7B6BF}" type="presOf" srcId="{ECD5461B-5480-411E-9235-0F2D9C84FE59}" destId="{09AA303C-79D2-4453-81C8-7E161C47E2EA}" srcOrd="1" destOrd="0" presId="urn:microsoft.com/office/officeart/2005/8/layout/vProcess5"/>
    <dgm:cxn modelId="{BA8629B1-983F-420A-8F5E-3EE3606C21D4}" type="presOf" srcId="{B7037CC5-6AAC-4571-98B6-45F6FFAECA2F}" destId="{8207AF0C-3623-4F5A-BC1A-16C136F9556D}" srcOrd="0" destOrd="0" presId="urn:microsoft.com/office/officeart/2005/8/layout/vProcess5"/>
    <dgm:cxn modelId="{C44D46C9-006A-4859-9C02-73687E934945}" type="presOf" srcId="{FA3C8A07-D5B9-4CAA-A9F4-DFAE63A64196}" destId="{09FD48AA-0B1A-4ABD-89BC-37C0DB3C8921}" srcOrd="0" destOrd="0" presId="urn:microsoft.com/office/officeart/2005/8/layout/vProcess5"/>
    <dgm:cxn modelId="{D3FA83DD-7248-4798-8AFD-3E09218AFECA}" type="presOf" srcId="{BF846ECD-A0C4-40B5-9FF6-7402980CDC62}" destId="{15187C15-2782-4D25-A583-79B59B77D0AB}" srcOrd="1" destOrd="0" presId="urn:microsoft.com/office/officeart/2005/8/layout/vProcess5"/>
    <dgm:cxn modelId="{F63D4CE5-5490-40F0-86C6-D00D03E81C9B}" type="presOf" srcId="{696EE1C9-3D5D-4168-98A6-55F8B67FD037}" destId="{F6541528-D4AB-46BD-A95F-6361E5739473}" srcOrd="0" destOrd="0" presId="urn:microsoft.com/office/officeart/2005/8/layout/vProcess5"/>
    <dgm:cxn modelId="{70A518F3-4C2E-4C18-AA39-C9054548C0F7}" type="presOf" srcId="{ECD5461B-5480-411E-9235-0F2D9C84FE59}" destId="{620365BD-EA52-4ED6-B662-86B0FB2B61A9}" srcOrd="0" destOrd="0" presId="urn:microsoft.com/office/officeart/2005/8/layout/vProcess5"/>
    <dgm:cxn modelId="{11F2B85F-CC07-4A59-ABFA-A83333B2CF3A}" type="presParOf" srcId="{09FD48AA-0B1A-4ABD-89BC-37C0DB3C8921}" destId="{3C343EBC-55DB-40C8-A2EB-822E07FDBE1C}" srcOrd="0" destOrd="0" presId="urn:microsoft.com/office/officeart/2005/8/layout/vProcess5"/>
    <dgm:cxn modelId="{BE287779-9017-4C0A-BEE0-835DAFF96A4E}" type="presParOf" srcId="{09FD48AA-0B1A-4ABD-89BC-37C0DB3C8921}" destId="{0164AF9A-9F04-4D5A-8613-A9ECB44D4DD7}" srcOrd="1" destOrd="0" presId="urn:microsoft.com/office/officeart/2005/8/layout/vProcess5"/>
    <dgm:cxn modelId="{46548D74-017F-4BDC-9B96-3B34446BB055}" type="presParOf" srcId="{09FD48AA-0B1A-4ABD-89BC-37C0DB3C8921}" destId="{8207AF0C-3623-4F5A-BC1A-16C136F9556D}" srcOrd="2" destOrd="0" presId="urn:microsoft.com/office/officeart/2005/8/layout/vProcess5"/>
    <dgm:cxn modelId="{6EE15629-A1DC-4D7D-BCE5-FC90DB7F0C75}" type="presParOf" srcId="{09FD48AA-0B1A-4ABD-89BC-37C0DB3C8921}" destId="{754BD6F4-BBCF-4B99-8556-8C8697A88253}" srcOrd="3" destOrd="0" presId="urn:microsoft.com/office/officeart/2005/8/layout/vProcess5"/>
    <dgm:cxn modelId="{AF29B4A4-8469-436A-B168-5FB851918B89}" type="presParOf" srcId="{09FD48AA-0B1A-4ABD-89BC-37C0DB3C8921}" destId="{620365BD-EA52-4ED6-B662-86B0FB2B61A9}" srcOrd="4" destOrd="0" presId="urn:microsoft.com/office/officeart/2005/8/layout/vProcess5"/>
    <dgm:cxn modelId="{28104747-0394-4FF8-8DF5-AF6AA77F1277}" type="presParOf" srcId="{09FD48AA-0B1A-4ABD-89BC-37C0DB3C8921}" destId="{1B97CEF6-F140-49AA-90F6-195986ACE345}" srcOrd="5" destOrd="0" presId="urn:microsoft.com/office/officeart/2005/8/layout/vProcess5"/>
    <dgm:cxn modelId="{1672DBFE-8DCC-4E43-B55A-C2607342B92C}" type="presParOf" srcId="{09FD48AA-0B1A-4ABD-89BC-37C0DB3C8921}" destId="{D1503E18-B94E-4560-B444-DBF662FC6B5B}" srcOrd="6" destOrd="0" presId="urn:microsoft.com/office/officeart/2005/8/layout/vProcess5"/>
    <dgm:cxn modelId="{1D8BD105-6AD3-417A-A7D1-D5E42D3FF1E7}" type="presParOf" srcId="{09FD48AA-0B1A-4ABD-89BC-37C0DB3C8921}" destId="{0182FA8D-FC05-445A-9E54-0A1A391800FE}" srcOrd="7" destOrd="0" presId="urn:microsoft.com/office/officeart/2005/8/layout/vProcess5"/>
    <dgm:cxn modelId="{B9E8E04E-A631-4C14-9D1B-6AC9211B8D24}" type="presParOf" srcId="{09FD48AA-0B1A-4ABD-89BC-37C0DB3C8921}" destId="{30D91BB5-4B40-405D-99A9-C9B6F0FD1E5C}" srcOrd="8" destOrd="0" presId="urn:microsoft.com/office/officeart/2005/8/layout/vProcess5"/>
    <dgm:cxn modelId="{3B5A0A36-E68D-41C5-891E-8892158427FD}" type="presParOf" srcId="{09FD48AA-0B1A-4ABD-89BC-37C0DB3C8921}" destId="{F6541528-D4AB-46BD-A95F-6361E5739473}" srcOrd="9" destOrd="0" presId="urn:microsoft.com/office/officeart/2005/8/layout/vProcess5"/>
    <dgm:cxn modelId="{14CC7AC3-2C61-4670-84BD-D55D39E71DC3}" type="presParOf" srcId="{09FD48AA-0B1A-4ABD-89BC-37C0DB3C8921}" destId="{15187C15-2782-4D25-A583-79B59B77D0AB}" srcOrd="10" destOrd="0" presId="urn:microsoft.com/office/officeart/2005/8/layout/vProcess5"/>
    <dgm:cxn modelId="{768D2AB9-6EA6-47FB-8F9A-8BC2E9F80808}" type="presParOf" srcId="{09FD48AA-0B1A-4ABD-89BC-37C0DB3C8921}" destId="{61A61A03-7337-46EF-A3A1-71DFBFB82016}" srcOrd="11" destOrd="0" presId="urn:microsoft.com/office/officeart/2005/8/layout/vProcess5"/>
    <dgm:cxn modelId="{A3F58523-C587-45E3-B18B-36C651B9DC9E}" type="presParOf" srcId="{09FD48AA-0B1A-4ABD-89BC-37C0DB3C8921}" destId="{17C77F1E-8036-441D-9DA3-4847C4D9CE17}" srcOrd="12" destOrd="0" presId="urn:microsoft.com/office/officeart/2005/8/layout/vProcess5"/>
    <dgm:cxn modelId="{204D61AF-2957-4784-BDB5-4EBB7B8FC6A3}" type="presParOf" srcId="{09FD48AA-0B1A-4ABD-89BC-37C0DB3C8921}" destId="{09AA303C-79D2-4453-81C8-7E161C47E2EA}" srcOrd="13" destOrd="0" presId="urn:microsoft.com/office/officeart/2005/8/layout/vProcess5"/>
    <dgm:cxn modelId="{60A3209D-C84B-4818-8951-78CCE73E81E4}" type="presParOf" srcId="{09FD48AA-0B1A-4ABD-89BC-37C0DB3C8921}" destId="{3EA734A5-2CAB-4756-BC75-33DFC094619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3AB0D-E85D-4141-A1AC-4A62F8EA2C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6B34E10-057E-442A-AB2B-8CC70CE0C92F}">
      <dgm:prSet phldrT="[Text]"/>
      <dgm:spPr>
        <a:solidFill>
          <a:schemeClr val="accent6">
            <a:lumMod val="40000"/>
            <a:lumOff val="60000"/>
          </a:schemeClr>
        </a:solidFill>
        <a:ln>
          <a:solidFill>
            <a:schemeClr val="accent4"/>
          </a:solidFill>
        </a:ln>
      </dgm:spPr>
      <dgm:t>
        <a:bodyPr/>
        <a:lstStyle/>
        <a:p>
          <a:r>
            <a:rPr lang="id-ID" dirty="0">
              <a:solidFill>
                <a:schemeClr val="tx1"/>
              </a:solidFill>
            </a:rPr>
            <a:t>Pemahaman</a:t>
          </a:r>
          <a:endParaRPr lang="en-US" dirty="0">
            <a:solidFill>
              <a:schemeClr val="tx1"/>
            </a:solidFill>
          </a:endParaRPr>
        </a:p>
      </dgm:t>
    </dgm:pt>
    <dgm:pt modelId="{E23F8496-EED8-43D2-B4A8-7623D8BE1F95}" type="parTrans" cxnId="{E9A7477C-4235-4777-8F78-CA9CD74F5CA6}">
      <dgm:prSet/>
      <dgm:spPr/>
      <dgm:t>
        <a:bodyPr/>
        <a:lstStyle/>
        <a:p>
          <a:endParaRPr lang="en-US"/>
        </a:p>
      </dgm:t>
    </dgm:pt>
    <dgm:pt modelId="{0B5A21D5-C6B4-463C-AF08-1283EDB42460}" type="sibTrans" cxnId="{E9A7477C-4235-4777-8F78-CA9CD74F5CA6}">
      <dgm:prSet/>
      <dgm:spPr/>
      <dgm:t>
        <a:bodyPr/>
        <a:lstStyle/>
        <a:p>
          <a:endParaRPr lang="en-US"/>
        </a:p>
      </dgm:t>
    </dgm:pt>
    <dgm:pt modelId="{ADA9593A-733D-424D-945B-D779A4AACF4D}">
      <dgm:prSet phldrT="[Text]"/>
      <dgm:spPr>
        <a:solidFill>
          <a:schemeClr val="accent6">
            <a:lumMod val="40000"/>
            <a:lumOff val="60000"/>
          </a:schemeClr>
        </a:solidFill>
        <a:ln>
          <a:solidFill>
            <a:schemeClr val="accent4"/>
          </a:solidFill>
        </a:ln>
      </dgm:spPr>
      <dgm:t>
        <a:bodyPr/>
        <a:lstStyle/>
        <a:p>
          <a:r>
            <a:rPr lang="id-ID" dirty="0">
              <a:solidFill>
                <a:schemeClr val="tx1"/>
              </a:solidFill>
            </a:rPr>
            <a:t>Gerakan</a:t>
          </a:r>
          <a:endParaRPr lang="en-US" dirty="0">
            <a:solidFill>
              <a:schemeClr val="tx1"/>
            </a:solidFill>
          </a:endParaRPr>
        </a:p>
      </dgm:t>
    </dgm:pt>
    <dgm:pt modelId="{540258AD-4F34-4931-AFA0-954927CE3217}" type="parTrans" cxnId="{3D5AC163-438A-48D2-A9D0-312ADE284399}">
      <dgm:prSet/>
      <dgm:spPr/>
      <dgm:t>
        <a:bodyPr/>
        <a:lstStyle/>
        <a:p>
          <a:endParaRPr lang="en-US"/>
        </a:p>
      </dgm:t>
    </dgm:pt>
    <dgm:pt modelId="{138B38D2-F52A-4F54-A373-740790BF7F27}" type="sibTrans" cxnId="{3D5AC163-438A-48D2-A9D0-312ADE284399}">
      <dgm:prSet/>
      <dgm:spPr/>
      <dgm:t>
        <a:bodyPr/>
        <a:lstStyle/>
        <a:p>
          <a:endParaRPr lang="en-US"/>
        </a:p>
      </dgm:t>
    </dgm:pt>
    <dgm:pt modelId="{126FE0DD-932F-4C7F-8C19-3E1C8A3E8198}">
      <dgm:prSet phldrT="[Text]"/>
      <dgm:spPr>
        <a:solidFill>
          <a:schemeClr val="accent6">
            <a:lumMod val="40000"/>
            <a:lumOff val="60000"/>
          </a:schemeClr>
        </a:solidFill>
        <a:ln>
          <a:solidFill>
            <a:schemeClr val="accent4"/>
          </a:solidFill>
        </a:ln>
      </dgm:spPr>
      <dgm:t>
        <a:bodyPr/>
        <a:lstStyle/>
        <a:p>
          <a:r>
            <a:rPr lang="id-ID" dirty="0">
              <a:solidFill>
                <a:schemeClr val="tx1"/>
              </a:solidFill>
            </a:rPr>
            <a:t>Radikalisme</a:t>
          </a:r>
          <a:endParaRPr lang="en-US" dirty="0">
            <a:solidFill>
              <a:schemeClr val="tx1"/>
            </a:solidFill>
          </a:endParaRPr>
        </a:p>
      </dgm:t>
    </dgm:pt>
    <dgm:pt modelId="{77389E0E-D8BE-44C2-A632-72F461C5AFCF}" type="sibTrans" cxnId="{58A3776D-E3EC-4121-A860-1C2A187BD27A}">
      <dgm:prSet/>
      <dgm:spPr/>
      <dgm:t>
        <a:bodyPr/>
        <a:lstStyle/>
        <a:p>
          <a:endParaRPr lang="en-US"/>
        </a:p>
      </dgm:t>
    </dgm:pt>
    <dgm:pt modelId="{7BAD390E-DBD5-4281-9AE4-030E084EECEE}" type="parTrans" cxnId="{58A3776D-E3EC-4121-A860-1C2A187BD27A}">
      <dgm:prSet/>
      <dgm:spPr/>
      <dgm:t>
        <a:bodyPr/>
        <a:lstStyle/>
        <a:p>
          <a:endParaRPr lang="en-US"/>
        </a:p>
      </dgm:t>
    </dgm:pt>
    <dgm:pt modelId="{B1F6A280-326C-4AC7-95C0-A0287665BAE7}" type="pres">
      <dgm:prSet presAssocID="{35D3AB0D-E85D-4141-A1AC-4A62F8EA2C43}" presName="hierChild1" presStyleCnt="0">
        <dgm:presLayoutVars>
          <dgm:orgChart val="1"/>
          <dgm:chPref val="1"/>
          <dgm:dir/>
          <dgm:animOne val="branch"/>
          <dgm:animLvl val="lvl"/>
          <dgm:resizeHandles/>
        </dgm:presLayoutVars>
      </dgm:prSet>
      <dgm:spPr/>
    </dgm:pt>
    <dgm:pt modelId="{628FF7D2-20AB-4387-AF34-AA99C3BB0659}" type="pres">
      <dgm:prSet presAssocID="{126FE0DD-932F-4C7F-8C19-3E1C8A3E8198}" presName="hierRoot1" presStyleCnt="0">
        <dgm:presLayoutVars>
          <dgm:hierBranch val="init"/>
        </dgm:presLayoutVars>
      </dgm:prSet>
      <dgm:spPr/>
    </dgm:pt>
    <dgm:pt modelId="{0BE3EADC-367A-48FE-AC15-646ADD801353}" type="pres">
      <dgm:prSet presAssocID="{126FE0DD-932F-4C7F-8C19-3E1C8A3E8198}" presName="rootComposite1" presStyleCnt="0"/>
      <dgm:spPr/>
    </dgm:pt>
    <dgm:pt modelId="{F99A4857-0249-48C9-9FD6-B4C57FC43FC7}" type="pres">
      <dgm:prSet presAssocID="{126FE0DD-932F-4C7F-8C19-3E1C8A3E8198}" presName="rootText1" presStyleLbl="node0" presStyleIdx="0" presStyleCnt="1">
        <dgm:presLayoutVars>
          <dgm:chPref val="3"/>
        </dgm:presLayoutVars>
      </dgm:prSet>
      <dgm:spPr/>
    </dgm:pt>
    <dgm:pt modelId="{8C216FFD-6EA4-4D99-A2D1-FBB0E867ED73}" type="pres">
      <dgm:prSet presAssocID="{126FE0DD-932F-4C7F-8C19-3E1C8A3E8198}" presName="rootConnector1" presStyleLbl="node1" presStyleIdx="0" presStyleCnt="0"/>
      <dgm:spPr/>
    </dgm:pt>
    <dgm:pt modelId="{2EFF5E81-868D-470C-9E42-DF4299F6A991}" type="pres">
      <dgm:prSet presAssocID="{126FE0DD-932F-4C7F-8C19-3E1C8A3E8198}" presName="hierChild2" presStyleCnt="0"/>
      <dgm:spPr/>
    </dgm:pt>
    <dgm:pt modelId="{7D2902AB-FCCC-4F58-A28E-416EDC453D63}" type="pres">
      <dgm:prSet presAssocID="{E23F8496-EED8-43D2-B4A8-7623D8BE1F95}" presName="Name37" presStyleLbl="parChTrans1D2" presStyleIdx="0" presStyleCnt="2"/>
      <dgm:spPr/>
    </dgm:pt>
    <dgm:pt modelId="{ED1112C0-1732-4C19-98A6-5DC1AD33FB29}" type="pres">
      <dgm:prSet presAssocID="{86B34E10-057E-442A-AB2B-8CC70CE0C92F}" presName="hierRoot2" presStyleCnt="0">
        <dgm:presLayoutVars>
          <dgm:hierBranch val="init"/>
        </dgm:presLayoutVars>
      </dgm:prSet>
      <dgm:spPr/>
    </dgm:pt>
    <dgm:pt modelId="{9A798DD4-9C13-4663-AE73-6E4B85D96096}" type="pres">
      <dgm:prSet presAssocID="{86B34E10-057E-442A-AB2B-8CC70CE0C92F}" presName="rootComposite" presStyleCnt="0"/>
      <dgm:spPr/>
    </dgm:pt>
    <dgm:pt modelId="{FF1BA6A5-17C0-474A-9BDE-199D380AF0F9}" type="pres">
      <dgm:prSet presAssocID="{86B34E10-057E-442A-AB2B-8CC70CE0C92F}" presName="rootText" presStyleLbl="node2" presStyleIdx="0" presStyleCnt="2">
        <dgm:presLayoutVars>
          <dgm:chPref val="3"/>
        </dgm:presLayoutVars>
      </dgm:prSet>
      <dgm:spPr/>
    </dgm:pt>
    <dgm:pt modelId="{A8741460-51A6-422F-BB1E-59D0116A5E45}" type="pres">
      <dgm:prSet presAssocID="{86B34E10-057E-442A-AB2B-8CC70CE0C92F}" presName="rootConnector" presStyleLbl="node2" presStyleIdx="0" presStyleCnt="2"/>
      <dgm:spPr/>
    </dgm:pt>
    <dgm:pt modelId="{3D91DAA4-1F8D-42D5-AFF2-2498FD589C6D}" type="pres">
      <dgm:prSet presAssocID="{86B34E10-057E-442A-AB2B-8CC70CE0C92F}" presName="hierChild4" presStyleCnt="0"/>
      <dgm:spPr/>
    </dgm:pt>
    <dgm:pt modelId="{CF0A6DA4-80C6-4D8C-9F31-DB1710A2BD1A}" type="pres">
      <dgm:prSet presAssocID="{86B34E10-057E-442A-AB2B-8CC70CE0C92F}" presName="hierChild5" presStyleCnt="0"/>
      <dgm:spPr/>
    </dgm:pt>
    <dgm:pt modelId="{7D7904B8-3A68-4DB4-A9ED-17523D0477FC}" type="pres">
      <dgm:prSet presAssocID="{540258AD-4F34-4931-AFA0-954927CE3217}" presName="Name37" presStyleLbl="parChTrans1D2" presStyleIdx="1" presStyleCnt="2"/>
      <dgm:spPr/>
    </dgm:pt>
    <dgm:pt modelId="{6B7F0AE1-4ABB-438A-BC17-C8D5ACFA17C4}" type="pres">
      <dgm:prSet presAssocID="{ADA9593A-733D-424D-945B-D779A4AACF4D}" presName="hierRoot2" presStyleCnt="0">
        <dgm:presLayoutVars>
          <dgm:hierBranch val="init"/>
        </dgm:presLayoutVars>
      </dgm:prSet>
      <dgm:spPr/>
    </dgm:pt>
    <dgm:pt modelId="{E8A7F20E-1E0F-4539-B593-30A65B2532AD}" type="pres">
      <dgm:prSet presAssocID="{ADA9593A-733D-424D-945B-D779A4AACF4D}" presName="rootComposite" presStyleCnt="0"/>
      <dgm:spPr/>
    </dgm:pt>
    <dgm:pt modelId="{42562DD2-1B4E-40D8-AB06-CD678FF8D67C}" type="pres">
      <dgm:prSet presAssocID="{ADA9593A-733D-424D-945B-D779A4AACF4D}" presName="rootText" presStyleLbl="node2" presStyleIdx="1" presStyleCnt="2">
        <dgm:presLayoutVars>
          <dgm:chPref val="3"/>
        </dgm:presLayoutVars>
      </dgm:prSet>
      <dgm:spPr/>
    </dgm:pt>
    <dgm:pt modelId="{AA6F6638-7BE1-4343-ACBE-66BD36F808F4}" type="pres">
      <dgm:prSet presAssocID="{ADA9593A-733D-424D-945B-D779A4AACF4D}" presName="rootConnector" presStyleLbl="node2" presStyleIdx="1" presStyleCnt="2"/>
      <dgm:spPr/>
    </dgm:pt>
    <dgm:pt modelId="{C8C7E70C-3E00-4120-AA92-81D05A8E31FE}" type="pres">
      <dgm:prSet presAssocID="{ADA9593A-733D-424D-945B-D779A4AACF4D}" presName="hierChild4" presStyleCnt="0"/>
      <dgm:spPr/>
    </dgm:pt>
    <dgm:pt modelId="{66446D93-8B85-470E-8C15-6B11D4AC6862}" type="pres">
      <dgm:prSet presAssocID="{ADA9593A-733D-424D-945B-D779A4AACF4D}" presName="hierChild5" presStyleCnt="0"/>
      <dgm:spPr/>
    </dgm:pt>
    <dgm:pt modelId="{4E8F3448-4B9C-4FA9-85F1-0B69562B17D3}" type="pres">
      <dgm:prSet presAssocID="{126FE0DD-932F-4C7F-8C19-3E1C8A3E8198}" presName="hierChild3" presStyleCnt="0"/>
      <dgm:spPr/>
    </dgm:pt>
  </dgm:ptLst>
  <dgm:cxnLst>
    <dgm:cxn modelId="{064D5C08-83A4-4D0D-BA99-881136A9613D}" type="presOf" srcId="{ADA9593A-733D-424D-945B-D779A4AACF4D}" destId="{42562DD2-1B4E-40D8-AB06-CD678FF8D67C}" srcOrd="0" destOrd="0" presId="urn:microsoft.com/office/officeart/2005/8/layout/orgChart1"/>
    <dgm:cxn modelId="{DBF3DE1D-2AFC-431A-ACA2-1BBDA0160252}" type="presOf" srcId="{35D3AB0D-E85D-4141-A1AC-4A62F8EA2C43}" destId="{B1F6A280-326C-4AC7-95C0-A0287665BAE7}" srcOrd="0" destOrd="0" presId="urn:microsoft.com/office/officeart/2005/8/layout/orgChart1"/>
    <dgm:cxn modelId="{AF363D23-E486-4F35-95A7-FD0ECFBA5AAA}" type="presOf" srcId="{86B34E10-057E-442A-AB2B-8CC70CE0C92F}" destId="{FF1BA6A5-17C0-474A-9BDE-199D380AF0F9}" srcOrd="0" destOrd="0" presId="urn:microsoft.com/office/officeart/2005/8/layout/orgChart1"/>
    <dgm:cxn modelId="{8E136543-1D11-4E2A-A919-6E3B4F40BCCA}" type="presOf" srcId="{E23F8496-EED8-43D2-B4A8-7623D8BE1F95}" destId="{7D2902AB-FCCC-4F58-A28E-416EDC453D63}" srcOrd="0" destOrd="0" presId="urn:microsoft.com/office/officeart/2005/8/layout/orgChart1"/>
    <dgm:cxn modelId="{3D5AC163-438A-48D2-A9D0-312ADE284399}" srcId="{126FE0DD-932F-4C7F-8C19-3E1C8A3E8198}" destId="{ADA9593A-733D-424D-945B-D779A4AACF4D}" srcOrd="1" destOrd="0" parTransId="{540258AD-4F34-4931-AFA0-954927CE3217}" sibTransId="{138B38D2-F52A-4F54-A373-740790BF7F27}"/>
    <dgm:cxn modelId="{94BE2E4C-105E-42DE-9F36-72E19F860AD5}" type="presOf" srcId="{540258AD-4F34-4931-AFA0-954927CE3217}" destId="{7D7904B8-3A68-4DB4-A9ED-17523D0477FC}" srcOrd="0" destOrd="0" presId="urn:microsoft.com/office/officeart/2005/8/layout/orgChart1"/>
    <dgm:cxn modelId="{58A3776D-E3EC-4121-A860-1C2A187BD27A}" srcId="{35D3AB0D-E85D-4141-A1AC-4A62F8EA2C43}" destId="{126FE0DD-932F-4C7F-8C19-3E1C8A3E8198}" srcOrd="0" destOrd="0" parTransId="{7BAD390E-DBD5-4281-9AE4-030E084EECEE}" sibTransId="{77389E0E-D8BE-44C2-A632-72F461C5AFCF}"/>
    <dgm:cxn modelId="{6BA17E51-FCAE-4392-8AAC-7DAEECB683D6}" type="presOf" srcId="{ADA9593A-733D-424D-945B-D779A4AACF4D}" destId="{AA6F6638-7BE1-4343-ACBE-66BD36F808F4}" srcOrd="1" destOrd="0" presId="urn:microsoft.com/office/officeart/2005/8/layout/orgChart1"/>
    <dgm:cxn modelId="{E9A7477C-4235-4777-8F78-CA9CD74F5CA6}" srcId="{126FE0DD-932F-4C7F-8C19-3E1C8A3E8198}" destId="{86B34E10-057E-442A-AB2B-8CC70CE0C92F}" srcOrd="0" destOrd="0" parTransId="{E23F8496-EED8-43D2-B4A8-7623D8BE1F95}" sibTransId="{0B5A21D5-C6B4-463C-AF08-1283EDB42460}"/>
    <dgm:cxn modelId="{31938986-F654-4567-BF09-A0C16F202395}" type="presOf" srcId="{126FE0DD-932F-4C7F-8C19-3E1C8A3E8198}" destId="{8C216FFD-6EA4-4D99-A2D1-FBB0E867ED73}" srcOrd="1" destOrd="0" presId="urn:microsoft.com/office/officeart/2005/8/layout/orgChart1"/>
    <dgm:cxn modelId="{07E84798-CEB6-49E2-8C9A-F60CA39B98E6}" type="presOf" srcId="{126FE0DD-932F-4C7F-8C19-3E1C8A3E8198}" destId="{F99A4857-0249-48C9-9FD6-B4C57FC43FC7}" srcOrd="0" destOrd="0" presId="urn:microsoft.com/office/officeart/2005/8/layout/orgChart1"/>
    <dgm:cxn modelId="{518A02DE-E1C5-48C6-A7A2-1B6595447805}" type="presOf" srcId="{86B34E10-057E-442A-AB2B-8CC70CE0C92F}" destId="{A8741460-51A6-422F-BB1E-59D0116A5E45}" srcOrd="1" destOrd="0" presId="urn:microsoft.com/office/officeart/2005/8/layout/orgChart1"/>
    <dgm:cxn modelId="{3ADF52BA-51AF-41C8-A20C-3163C29C02FA}" type="presParOf" srcId="{B1F6A280-326C-4AC7-95C0-A0287665BAE7}" destId="{628FF7D2-20AB-4387-AF34-AA99C3BB0659}" srcOrd="0" destOrd="0" presId="urn:microsoft.com/office/officeart/2005/8/layout/orgChart1"/>
    <dgm:cxn modelId="{3D0D69FB-2940-4E75-91FE-74ABB1762157}" type="presParOf" srcId="{628FF7D2-20AB-4387-AF34-AA99C3BB0659}" destId="{0BE3EADC-367A-48FE-AC15-646ADD801353}" srcOrd="0" destOrd="0" presId="urn:microsoft.com/office/officeart/2005/8/layout/orgChart1"/>
    <dgm:cxn modelId="{CF2B2B46-CCA0-4DCD-A1FC-AB49EA3A19A0}" type="presParOf" srcId="{0BE3EADC-367A-48FE-AC15-646ADD801353}" destId="{F99A4857-0249-48C9-9FD6-B4C57FC43FC7}" srcOrd="0" destOrd="0" presId="urn:microsoft.com/office/officeart/2005/8/layout/orgChart1"/>
    <dgm:cxn modelId="{9BC3AE36-6D44-44ED-8F1A-0601C27AB42E}" type="presParOf" srcId="{0BE3EADC-367A-48FE-AC15-646ADD801353}" destId="{8C216FFD-6EA4-4D99-A2D1-FBB0E867ED73}" srcOrd="1" destOrd="0" presId="urn:microsoft.com/office/officeart/2005/8/layout/orgChart1"/>
    <dgm:cxn modelId="{5E3A18A4-9894-4868-8CFE-B359D583B8D0}" type="presParOf" srcId="{628FF7D2-20AB-4387-AF34-AA99C3BB0659}" destId="{2EFF5E81-868D-470C-9E42-DF4299F6A991}" srcOrd="1" destOrd="0" presId="urn:microsoft.com/office/officeart/2005/8/layout/orgChart1"/>
    <dgm:cxn modelId="{312A0997-05AA-4F1F-B75D-D6BEFA9AC843}" type="presParOf" srcId="{2EFF5E81-868D-470C-9E42-DF4299F6A991}" destId="{7D2902AB-FCCC-4F58-A28E-416EDC453D63}" srcOrd="0" destOrd="0" presId="urn:microsoft.com/office/officeart/2005/8/layout/orgChart1"/>
    <dgm:cxn modelId="{083E49A7-572D-4667-B5F0-C84A481E2EC8}" type="presParOf" srcId="{2EFF5E81-868D-470C-9E42-DF4299F6A991}" destId="{ED1112C0-1732-4C19-98A6-5DC1AD33FB29}" srcOrd="1" destOrd="0" presId="urn:microsoft.com/office/officeart/2005/8/layout/orgChart1"/>
    <dgm:cxn modelId="{EF51820D-5843-4AF4-90D7-E42D1AA1F767}" type="presParOf" srcId="{ED1112C0-1732-4C19-98A6-5DC1AD33FB29}" destId="{9A798DD4-9C13-4663-AE73-6E4B85D96096}" srcOrd="0" destOrd="0" presId="urn:microsoft.com/office/officeart/2005/8/layout/orgChart1"/>
    <dgm:cxn modelId="{5B79D50D-557F-4489-8A54-82887BBBCED2}" type="presParOf" srcId="{9A798DD4-9C13-4663-AE73-6E4B85D96096}" destId="{FF1BA6A5-17C0-474A-9BDE-199D380AF0F9}" srcOrd="0" destOrd="0" presId="urn:microsoft.com/office/officeart/2005/8/layout/orgChart1"/>
    <dgm:cxn modelId="{ACB29851-2183-44EC-92FA-94DE50FB75A3}" type="presParOf" srcId="{9A798DD4-9C13-4663-AE73-6E4B85D96096}" destId="{A8741460-51A6-422F-BB1E-59D0116A5E45}" srcOrd="1" destOrd="0" presId="urn:microsoft.com/office/officeart/2005/8/layout/orgChart1"/>
    <dgm:cxn modelId="{3F639179-6773-458A-B962-97AB374FA5A8}" type="presParOf" srcId="{ED1112C0-1732-4C19-98A6-5DC1AD33FB29}" destId="{3D91DAA4-1F8D-42D5-AFF2-2498FD589C6D}" srcOrd="1" destOrd="0" presId="urn:microsoft.com/office/officeart/2005/8/layout/orgChart1"/>
    <dgm:cxn modelId="{226CD7AC-8B45-4704-B4DE-A51222244956}" type="presParOf" srcId="{ED1112C0-1732-4C19-98A6-5DC1AD33FB29}" destId="{CF0A6DA4-80C6-4D8C-9F31-DB1710A2BD1A}" srcOrd="2" destOrd="0" presId="urn:microsoft.com/office/officeart/2005/8/layout/orgChart1"/>
    <dgm:cxn modelId="{7BF6B69E-D65D-482F-9B99-CF15286DCD5B}" type="presParOf" srcId="{2EFF5E81-868D-470C-9E42-DF4299F6A991}" destId="{7D7904B8-3A68-4DB4-A9ED-17523D0477FC}" srcOrd="2" destOrd="0" presId="urn:microsoft.com/office/officeart/2005/8/layout/orgChart1"/>
    <dgm:cxn modelId="{53D1301F-1426-45E9-844D-47D8F3F9BEF7}" type="presParOf" srcId="{2EFF5E81-868D-470C-9E42-DF4299F6A991}" destId="{6B7F0AE1-4ABB-438A-BC17-C8D5ACFA17C4}" srcOrd="3" destOrd="0" presId="urn:microsoft.com/office/officeart/2005/8/layout/orgChart1"/>
    <dgm:cxn modelId="{AD683F63-FE45-4298-9232-7CF18239495A}" type="presParOf" srcId="{6B7F0AE1-4ABB-438A-BC17-C8D5ACFA17C4}" destId="{E8A7F20E-1E0F-4539-B593-30A65B2532AD}" srcOrd="0" destOrd="0" presId="urn:microsoft.com/office/officeart/2005/8/layout/orgChart1"/>
    <dgm:cxn modelId="{B69021BB-6952-4AD5-A676-02A25F7AF65F}" type="presParOf" srcId="{E8A7F20E-1E0F-4539-B593-30A65B2532AD}" destId="{42562DD2-1B4E-40D8-AB06-CD678FF8D67C}" srcOrd="0" destOrd="0" presId="urn:microsoft.com/office/officeart/2005/8/layout/orgChart1"/>
    <dgm:cxn modelId="{F36DC923-72C5-43F8-BCFE-65FBC0A57E59}" type="presParOf" srcId="{E8A7F20E-1E0F-4539-B593-30A65B2532AD}" destId="{AA6F6638-7BE1-4343-ACBE-66BD36F808F4}" srcOrd="1" destOrd="0" presId="urn:microsoft.com/office/officeart/2005/8/layout/orgChart1"/>
    <dgm:cxn modelId="{B5206E52-2D40-484B-9D88-57E5B701AA1A}" type="presParOf" srcId="{6B7F0AE1-4ABB-438A-BC17-C8D5ACFA17C4}" destId="{C8C7E70C-3E00-4120-AA92-81D05A8E31FE}" srcOrd="1" destOrd="0" presId="urn:microsoft.com/office/officeart/2005/8/layout/orgChart1"/>
    <dgm:cxn modelId="{0323F8BB-BD2A-4C40-A615-66231A74FA93}" type="presParOf" srcId="{6B7F0AE1-4ABB-438A-BC17-C8D5ACFA17C4}" destId="{66446D93-8B85-470E-8C15-6B11D4AC6862}" srcOrd="2" destOrd="0" presId="urn:microsoft.com/office/officeart/2005/8/layout/orgChart1"/>
    <dgm:cxn modelId="{A30DA565-71C5-422F-B2E3-D84E707F5B0F}" type="presParOf" srcId="{628FF7D2-20AB-4387-AF34-AA99C3BB0659}" destId="{4E8F3448-4B9C-4FA9-85F1-0B69562B17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D3AB0D-E85D-4141-A1AC-4A62F8EA2C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6B34E10-057E-442A-AB2B-8CC70CE0C92F}">
      <dgm:prSet phldrT="[Text]" custT="1"/>
      <dgm:spPr>
        <a:solidFill>
          <a:schemeClr val="accent1">
            <a:lumMod val="20000"/>
            <a:lumOff val="80000"/>
          </a:schemeClr>
        </a:solidFill>
        <a:ln>
          <a:solidFill>
            <a:schemeClr val="accent4"/>
          </a:solidFill>
        </a:ln>
      </dgm:spPr>
      <dgm:t>
        <a:bodyPr/>
        <a:lstStyle/>
        <a:p>
          <a:r>
            <a:rPr lang="id-ID" sz="3200" dirty="0">
              <a:solidFill>
                <a:schemeClr val="tx1"/>
              </a:solidFill>
            </a:rPr>
            <a:t>K</a:t>
          </a:r>
          <a:r>
            <a:rPr lang="en-US" sz="3200" dirty="0" err="1">
              <a:solidFill>
                <a:schemeClr val="tx1"/>
              </a:solidFill>
            </a:rPr>
            <a:t>ontra</a:t>
          </a:r>
          <a:r>
            <a:rPr lang="en-US" sz="3200" dirty="0">
              <a:solidFill>
                <a:schemeClr val="tx1"/>
              </a:solidFill>
            </a:rPr>
            <a:t> </a:t>
          </a:r>
          <a:r>
            <a:rPr lang="id-ID" sz="3200" dirty="0">
              <a:solidFill>
                <a:schemeClr val="tx1"/>
              </a:solidFill>
            </a:rPr>
            <a:t>R</a:t>
          </a:r>
          <a:r>
            <a:rPr lang="en-US" sz="3200" dirty="0" err="1">
              <a:solidFill>
                <a:schemeClr val="tx1"/>
              </a:solidFill>
            </a:rPr>
            <a:t>adikalisasi</a:t>
          </a:r>
          <a:r>
            <a:rPr lang="id-ID" sz="3200" dirty="0">
              <a:solidFill>
                <a:schemeClr val="tx1"/>
              </a:solidFill>
            </a:rPr>
            <a:t>:</a:t>
          </a:r>
        </a:p>
        <a:p>
          <a:r>
            <a:rPr lang="id-ID" sz="3200" dirty="0">
              <a:solidFill>
                <a:schemeClr val="tx1"/>
              </a:solidFill>
            </a:rPr>
            <a:t>U</a:t>
          </a:r>
          <a:r>
            <a:rPr lang="fi-FI" sz="3200" dirty="0">
              <a:solidFill>
                <a:schemeClr val="tx1"/>
              </a:solidFill>
            </a:rPr>
            <a:t>paya penanaman nilai-nilai ke-Indonesiaan serta nilai</a:t>
          </a:r>
          <a:r>
            <a:rPr lang="id-ID" sz="3200" dirty="0">
              <a:solidFill>
                <a:schemeClr val="tx1"/>
              </a:solidFill>
            </a:rPr>
            <a:t>-</a:t>
          </a:r>
          <a:r>
            <a:rPr lang="fi-FI" sz="3200" dirty="0">
              <a:solidFill>
                <a:schemeClr val="tx1"/>
              </a:solidFill>
            </a:rPr>
            <a:t>nilai</a:t>
          </a:r>
          <a:r>
            <a:rPr lang="id-ID" sz="3200" dirty="0">
              <a:solidFill>
                <a:schemeClr val="tx1"/>
              </a:solidFill>
            </a:rPr>
            <a:t> </a:t>
          </a:r>
          <a:r>
            <a:rPr lang="en-US" sz="3200" dirty="0">
              <a:solidFill>
                <a:schemeClr val="tx1"/>
              </a:solidFill>
            </a:rPr>
            <a:t>non-</a:t>
          </a:r>
          <a:r>
            <a:rPr lang="en-US" sz="3200" dirty="0" err="1">
              <a:solidFill>
                <a:schemeClr val="tx1"/>
              </a:solidFill>
            </a:rPr>
            <a:t>kekerasan</a:t>
          </a:r>
          <a:r>
            <a:rPr lang="id-ID" sz="3200" dirty="0">
              <a:solidFill>
                <a:schemeClr val="tx1"/>
              </a:solidFill>
            </a:rPr>
            <a:t>.</a:t>
          </a:r>
          <a:endParaRPr lang="en-US" sz="3200" dirty="0">
            <a:solidFill>
              <a:schemeClr val="tx1"/>
            </a:solidFill>
          </a:endParaRPr>
        </a:p>
      </dgm:t>
    </dgm:pt>
    <dgm:pt modelId="{E23F8496-EED8-43D2-B4A8-7623D8BE1F95}" type="parTrans" cxnId="{E9A7477C-4235-4777-8F78-CA9CD74F5CA6}">
      <dgm:prSet/>
      <dgm:spPr/>
      <dgm:t>
        <a:bodyPr/>
        <a:lstStyle/>
        <a:p>
          <a:endParaRPr lang="en-US"/>
        </a:p>
      </dgm:t>
    </dgm:pt>
    <dgm:pt modelId="{0B5A21D5-C6B4-463C-AF08-1283EDB42460}" type="sibTrans" cxnId="{E9A7477C-4235-4777-8F78-CA9CD74F5CA6}">
      <dgm:prSet/>
      <dgm:spPr/>
      <dgm:t>
        <a:bodyPr/>
        <a:lstStyle/>
        <a:p>
          <a:endParaRPr lang="en-US"/>
        </a:p>
      </dgm:t>
    </dgm:pt>
    <dgm:pt modelId="{ADA9593A-733D-424D-945B-D779A4AACF4D}">
      <dgm:prSet phldrT="[Text]" custT="1"/>
      <dgm:spPr>
        <a:solidFill>
          <a:schemeClr val="accent1">
            <a:lumMod val="20000"/>
            <a:lumOff val="80000"/>
          </a:schemeClr>
        </a:solidFill>
        <a:ln>
          <a:solidFill>
            <a:schemeClr val="accent4"/>
          </a:solidFill>
        </a:ln>
      </dgm:spPr>
      <dgm:t>
        <a:bodyPr/>
        <a:lstStyle/>
        <a:p>
          <a:r>
            <a:rPr lang="en-US" sz="3200" dirty="0" err="1">
              <a:solidFill>
                <a:schemeClr val="tx1"/>
              </a:solidFill>
            </a:rPr>
            <a:t>Deradikalisasi</a:t>
          </a:r>
          <a:r>
            <a:rPr lang="id-ID" sz="3200" dirty="0">
              <a:solidFill>
                <a:schemeClr val="tx1"/>
              </a:solidFill>
            </a:rPr>
            <a:t>:</a:t>
          </a:r>
        </a:p>
        <a:p>
          <a:r>
            <a:rPr lang="id-ID" sz="3200" dirty="0">
              <a:solidFill>
                <a:schemeClr val="tx1"/>
              </a:solidFill>
            </a:rPr>
            <a:t>Upaya </a:t>
          </a:r>
          <a:r>
            <a:rPr lang="pt-BR" sz="3200" dirty="0">
              <a:solidFill>
                <a:schemeClr val="tx1"/>
              </a:solidFill>
            </a:rPr>
            <a:t>memoderasi paham-paham radikal sejalan</a:t>
          </a:r>
          <a:r>
            <a:rPr lang="id-ID" sz="3200" dirty="0">
              <a:solidFill>
                <a:schemeClr val="tx1"/>
              </a:solidFill>
            </a:rPr>
            <a:t> </a:t>
          </a:r>
          <a:r>
            <a:rPr lang="en-US" sz="3200" dirty="0" err="1">
              <a:solidFill>
                <a:schemeClr val="tx1"/>
              </a:solidFill>
            </a:rPr>
            <a:t>dengan</a:t>
          </a:r>
          <a:r>
            <a:rPr lang="en-US" sz="3200" dirty="0">
              <a:solidFill>
                <a:schemeClr val="tx1"/>
              </a:solidFill>
            </a:rPr>
            <a:t> </a:t>
          </a:r>
          <a:r>
            <a:rPr lang="en-US" sz="3200" dirty="0" err="1">
              <a:solidFill>
                <a:schemeClr val="tx1"/>
              </a:solidFill>
            </a:rPr>
            <a:t>semangat</a:t>
          </a:r>
          <a:r>
            <a:rPr lang="en-US" sz="3200" dirty="0">
              <a:solidFill>
                <a:schemeClr val="tx1"/>
              </a:solidFill>
            </a:rPr>
            <a:t> </a:t>
          </a:r>
          <a:r>
            <a:rPr lang="en-US" sz="3200" dirty="0" err="1">
              <a:solidFill>
                <a:schemeClr val="tx1"/>
              </a:solidFill>
            </a:rPr>
            <a:t>kelompok</a:t>
          </a:r>
          <a:r>
            <a:rPr lang="en-US" sz="3200" dirty="0">
              <a:solidFill>
                <a:schemeClr val="tx1"/>
              </a:solidFill>
            </a:rPr>
            <a:t> Islam </a:t>
          </a:r>
          <a:r>
            <a:rPr lang="en-US" sz="3200" dirty="0" err="1">
              <a:solidFill>
                <a:schemeClr val="tx1"/>
              </a:solidFill>
            </a:rPr>
            <a:t>moderat</a:t>
          </a:r>
          <a:r>
            <a:rPr lang="en-US" sz="3200" dirty="0">
              <a:solidFill>
                <a:schemeClr val="tx1"/>
              </a:solidFill>
            </a:rPr>
            <a:t> </a:t>
          </a:r>
          <a:r>
            <a:rPr lang="en-US" sz="3200" dirty="0" err="1">
              <a:solidFill>
                <a:schemeClr val="tx1"/>
              </a:solidFill>
            </a:rPr>
            <a:t>dan</a:t>
          </a:r>
          <a:r>
            <a:rPr lang="en-US" sz="3200" dirty="0">
              <a:solidFill>
                <a:schemeClr val="tx1"/>
              </a:solidFill>
            </a:rPr>
            <a:t> </a:t>
          </a:r>
          <a:r>
            <a:rPr lang="en-US" sz="3200" dirty="0" err="1">
              <a:solidFill>
                <a:schemeClr val="tx1"/>
              </a:solidFill>
            </a:rPr>
            <a:t>cocok</a:t>
          </a:r>
          <a:r>
            <a:rPr lang="en-US" sz="3200" dirty="0">
              <a:solidFill>
                <a:schemeClr val="tx1"/>
              </a:solidFill>
            </a:rPr>
            <a:t> </a:t>
          </a:r>
          <a:r>
            <a:rPr lang="en-US" sz="3200" dirty="0" err="1">
              <a:solidFill>
                <a:schemeClr val="tx1"/>
              </a:solidFill>
            </a:rPr>
            <a:t>dengan</a:t>
          </a:r>
          <a:r>
            <a:rPr lang="en-US" sz="3200" dirty="0">
              <a:solidFill>
                <a:schemeClr val="tx1"/>
              </a:solidFill>
            </a:rPr>
            <a:t> </a:t>
          </a:r>
          <a:r>
            <a:rPr lang="en-US" sz="3200" dirty="0" err="1">
              <a:solidFill>
                <a:schemeClr val="tx1"/>
              </a:solidFill>
            </a:rPr>
            <a:t>misi-misi</a:t>
          </a:r>
          <a:r>
            <a:rPr lang="en-US" sz="3200" dirty="0">
              <a:solidFill>
                <a:schemeClr val="tx1"/>
              </a:solidFill>
            </a:rPr>
            <a:t> </a:t>
          </a:r>
          <a:r>
            <a:rPr lang="en-US" sz="3200" dirty="0" err="1">
              <a:solidFill>
                <a:schemeClr val="tx1"/>
              </a:solidFill>
            </a:rPr>
            <a:t>kebangsaan</a:t>
          </a:r>
          <a:r>
            <a:rPr lang="id-ID" sz="3200" dirty="0">
              <a:solidFill>
                <a:schemeClr val="tx1"/>
              </a:solidFill>
            </a:rPr>
            <a:t> </a:t>
          </a:r>
          <a:r>
            <a:rPr lang="en-US" sz="3200" dirty="0">
              <a:solidFill>
                <a:schemeClr val="tx1"/>
              </a:solidFill>
            </a:rPr>
            <a:t>yang </a:t>
          </a:r>
          <a:r>
            <a:rPr lang="en-US" sz="3200" dirty="0" err="1">
              <a:solidFill>
                <a:schemeClr val="tx1"/>
              </a:solidFill>
            </a:rPr>
            <a:t>memperkuat</a:t>
          </a:r>
          <a:r>
            <a:rPr lang="en-US" sz="3200" dirty="0">
              <a:solidFill>
                <a:schemeClr val="tx1"/>
              </a:solidFill>
            </a:rPr>
            <a:t> NKRI</a:t>
          </a:r>
          <a:r>
            <a:rPr lang="id-ID" sz="3200" dirty="0">
              <a:solidFill>
                <a:schemeClr val="tx1"/>
              </a:solidFill>
            </a:rPr>
            <a:t>.</a:t>
          </a:r>
          <a:endParaRPr lang="en-US" sz="3200" dirty="0">
            <a:solidFill>
              <a:schemeClr val="tx1"/>
            </a:solidFill>
          </a:endParaRPr>
        </a:p>
      </dgm:t>
    </dgm:pt>
    <dgm:pt modelId="{540258AD-4F34-4931-AFA0-954927CE3217}" type="parTrans" cxnId="{3D5AC163-438A-48D2-A9D0-312ADE284399}">
      <dgm:prSet/>
      <dgm:spPr/>
      <dgm:t>
        <a:bodyPr/>
        <a:lstStyle/>
        <a:p>
          <a:endParaRPr lang="en-US"/>
        </a:p>
      </dgm:t>
    </dgm:pt>
    <dgm:pt modelId="{138B38D2-F52A-4F54-A373-740790BF7F27}" type="sibTrans" cxnId="{3D5AC163-438A-48D2-A9D0-312ADE284399}">
      <dgm:prSet/>
      <dgm:spPr/>
      <dgm:t>
        <a:bodyPr/>
        <a:lstStyle/>
        <a:p>
          <a:endParaRPr lang="en-US"/>
        </a:p>
      </dgm:t>
    </dgm:pt>
    <dgm:pt modelId="{126FE0DD-932F-4C7F-8C19-3E1C8A3E8198}">
      <dgm:prSet phldrT="[Text]"/>
      <dgm:spPr>
        <a:solidFill>
          <a:schemeClr val="accent1">
            <a:lumMod val="20000"/>
            <a:lumOff val="80000"/>
          </a:schemeClr>
        </a:solidFill>
        <a:ln>
          <a:solidFill>
            <a:schemeClr val="accent4"/>
          </a:solidFill>
        </a:ln>
      </dgm:spPr>
      <dgm:t>
        <a:bodyPr/>
        <a:lstStyle/>
        <a:p>
          <a:r>
            <a:rPr lang="id-ID" dirty="0">
              <a:solidFill>
                <a:schemeClr val="tx1"/>
              </a:solidFill>
            </a:rPr>
            <a:t>BNPT</a:t>
          </a:r>
          <a:endParaRPr lang="en-US" dirty="0">
            <a:solidFill>
              <a:schemeClr val="tx1"/>
            </a:solidFill>
          </a:endParaRPr>
        </a:p>
      </dgm:t>
    </dgm:pt>
    <dgm:pt modelId="{77389E0E-D8BE-44C2-A632-72F461C5AFCF}" type="sibTrans" cxnId="{58A3776D-E3EC-4121-A860-1C2A187BD27A}">
      <dgm:prSet/>
      <dgm:spPr/>
      <dgm:t>
        <a:bodyPr/>
        <a:lstStyle/>
        <a:p>
          <a:endParaRPr lang="en-US"/>
        </a:p>
      </dgm:t>
    </dgm:pt>
    <dgm:pt modelId="{7BAD390E-DBD5-4281-9AE4-030E084EECEE}" type="parTrans" cxnId="{58A3776D-E3EC-4121-A860-1C2A187BD27A}">
      <dgm:prSet/>
      <dgm:spPr/>
      <dgm:t>
        <a:bodyPr/>
        <a:lstStyle/>
        <a:p>
          <a:endParaRPr lang="en-US"/>
        </a:p>
      </dgm:t>
    </dgm:pt>
    <dgm:pt modelId="{B1F6A280-326C-4AC7-95C0-A0287665BAE7}" type="pres">
      <dgm:prSet presAssocID="{35D3AB0D-E85D-4141-A1AC-4A62F8EA2C43}" presName="hierChild1" presStyleCnt="0">
        <dgm:presLayoutVars>
          <dgm:orgChart val="1"/>
          <dgm:chPref val="1"/>
          <dgm:dir/>
          <dgm:animOne val="branch"/>
          <dgm:animLvl val="lvl"/>
          <dgm:resizeHandles/>
        </dgm:presLayoutVars>
      </dgm:prSet>
      <dgm:spPr/>
    </dgm:pt>
    <dgm:pt modelId="{628FF7D2-20AB-4387-AF34-AA99C3BB0659}" type="pres">
      <dgm:prSet presAssocID="{126FE0DD-932F-4C7F-8C19-3E1C8A3E8198}" presName="hierRoot1" presStyleCnt="0">
        <dgm:presLayoutVars>
          <dgm:hierBranch val="init"/>
        </dgm:presLayoutVars>
      </dgm:prSet>
      <dgm:spPr/>
    </dgm:pt>
    <dgm:pt modelId="{0BE3EADC-367A-48FE-AC15-646ADD801353}" type="pres">
      <dgm:prSet presAssocID="{126FE0DD-932F-4C7F-8C19-3E1C8A3E8198}" presName="rootComposite1" presStyleCnt="0"/>
      <dgm:spPr/>
    </dgm:pt>
    <dgm:pt modelId="{F99A4857-0249-48C9-9FD6-B4C57FC43FC7}" type="pres">
      <dgm:prSet presAssocID="{126FE0DD-932F-4C7F-8C19-3E1C8A3E8198}" presName="rootText1" presStyleLbl="node0" presStyleIdx="0" presStyleCnt="1" custScaleX="336874" custScaleY="141643">
        <dgm:presLayoutVars>
          <dgm:chPref val="3"/>
        </dgm:presLayoutVars>
      </dgm:prSet>
      <dgm:spPr/>
    </dgm:pt>
    <dgm:pt modelId="{8C216FFD-6EA4-4D99-A2D1-FBB0E867ED73}" type="pres">
      <dgm:prSet presAssocID="{126FE0DD-932F-4C7F-8C19-3E1C8A3E8198}" presName="rootConnector1" presStyleLbl="node1" presStyleIdx="0" presStyleCnt="0"/>
      <dgm:spPr/>
    </dgm:pt>
    <dgm:pt modelId="{2EFF5E81-868D-470C-9E42-DF4299F6A991}" type="pres">
      <dgm:prSet presAssocID="{126FE0DD-932F-4C7F-8C19-3E1C8A3E8198}" presName="hierChild2" presStyleCnt="0"/>
      <dgm:spPr/>
    </dgm:pt>
    <dgm:pt modelId="{7D2902AB-FCCC-4F58-A28E-416EDC453D63}" type="pres">
      <dgm:prSet presAssocID="{E23F8496-EED8-43D2-B4A8-7623D8BE1F95}" presName="Name37" presStyleLbl="parChTrans1D2" presStyleIdx="0" presStyleCnt="2"/>
      <dgm:spPr/>
    </dgm:pt>
    <dgm:pt modelId="{ED1112C0-1732-4C19-98A6-5DC1AD33FB29}" type="pres">
      <dgm:prSet presAssocID="{86B34E10-057E-442A-AB2B-8CC70CE0C92F}" presName="hierRoot2" presStyleCnt="0">
        <dgm:presLayoutVars>
          <dgm:hierBranch val="init"/>
        </dgm:presLayoutVars>
      </dgm:prSet>
      <dgm:spPr/>
    </dgm:pt>
    <dgm:pt modelId="{9A798DD4-9C13-4663-AE73-6E4B85D96096}" type="pres">
      <dgm:prSet presAssocID="{86B34E10-057E-442A-AB2B-8CC70CE0C92F}" presName="rootComposite" presStyleCnt="0"/>
      <dgm:spPr/>
    </dgm:pt>
    <dgm:pt modelId="{FF1BA6A5-17C0-474A-9BDE-199D380AF0F9}" type="pres">
      <dgm:prSet presAssocID="{86B34E10-057E-442A-AB2B-8CC70CE0C92F}" presName="rootText" presStyleLbl="node2" presStyleIdx="0" presStyleCnt="2" custScaleX="319309" custScaleY="448461">
        <dgm:presLayoutVars>
          <dgm:chPref val="3"/>
        </dgm:presLayoutVars>
      </dgm:prSet>
      <dgm:spPr/>
    </dgm:pt>
    <dgm:pt modelId="{A8741460-51A6-422F-BB1E-59D0116A5E45}" type="pres">
      <dgm:prSet presAssocID="{86B34E10-057E-442A-AB2B-8CC70CE0C92F}" presName="rootConnector" presStyleLbl="node2" presStyleIdx="0" presStyleCnt="2"/>
      <dgm:spPr/>
    </dgm:pt>
    <dgm:pt modelId="{3D91DAA4-1F8D-42D5-AFF2-2498FD589C6D}" type="pres">
      <dgm:prSet presAssocID="{86B34E10-057E-442A-AB2B-8CC70CE0C92F}" presName="hierChild4" presStyleCnt="0"/>
      <dgm:spPr/>
    </dgm:pt>
    <dgm:pt modelId="{CF0A6DA4-80C6-4D8C-9F31-DB1710A2BD1A}" type="pres">
      <dgm:prSet presAssocID="{86B34E10-057E-442A-AB2B-8CC70CE0C92F}" presName="hierChild5" presStyleCnt="0"/>
      <dgm:spPr/>
    </dgm:pt>
    <dgm:pt modelId="{7D7904B8-3A68-4DB4-A9ED-17523D0477FC}" type="pres">
      <dgm:prSet presAssocID="{540258AD-4F34-4931-AFA0-954927CE3217}" presName="Name37" presStyleLbl="parChTrans1D2" presStyleIdx="1" presStyleCnt="2"/>
      <dgm:spPr/>
    </dgm:pt>
    <dgm:pt modelId="{6B7F0AE1-4ABB-438A-BC17-C8D5ACFA17C4}" type="pres">
      <dgm:prSet presAssocID="{ADA9593A-733D-424D-945B-D779A4AACF4D}" presName="hierRoot2" presStyleCnt="0">
        <dgm:presLayoutVars>
          <dgm:hierBranch val="init"/>
        </dgm:presLayoutVars>
      </dgm:prSet>
      <dgm:spPr/>
    </dgm:pt>
    <dgm:pt modelId="{E8A7F20E-1E0F-4539-B593-30A65B2532AD}" type="pres">
      <dgm:prSet presAssocID="{ADA9593A-733D-424D-945B-D779A4AACF4D}" presName="rootComposite" presStyleCnt="0"/>
      <dgm:spPr/>
    </dgm:pt>
    <dgm:pt modelId="{42562DD2-1B4E-40D8-AB06-CD678FF8D67C}" type="pres">
      <dgm:prSet presAssocID="{ADA9593A-733D-424D-945B-D779A4AACF4D}" presName="rootText" presStyleLbl="node2" presStyleIdx="1" presStyleCnt="2" custScaleX="319309" custScaleY="448461">
        <dgm:presLayoutVars>
          <dgm:chPref val="3"/>
        </dgm:presLayoutVars>
      </dgm:prSet>
      <dgm:spPr/>
    </dgm:pt>
    <dgm:pt modelId="{AA6F6638-7BE1-4343-ACBE-66BD36F808F4}" type="pres">
      <dgm:prSet presAssocID="{ADA9593A-733D-424D-945B-D779A4AACF4D}" presName="rootConnector" presStyleLbl="node2" presStyleIdx="1" presStyleCnt="2"/>
      <dgm:spPr/>
    </dgm:pt>
    <dgm:pt modelId="{C8C7E70C-3E00-4120-AA92-81D05A8E31FE}" type="pres">
      <dgm:prSet presAssocID="{ADA9593A-733D-424D-945B-D779A4AACF4D}" presName="hierChild4" presStyleCnt="0"/>
      <dgm:spPr/>
    </dgm:pt>
    <dgm:pt modelId="{66446D93-8B85-470E-8C15-6B11D4AC6862}" type="pres">
      <dgm:prSet presAssocID="{ADA9593A-733D-424D-945B-D779A4AACF4D}" presName="hierChild5" presStyleCnt="0"/>
      <dgm:spPr/>
    </dgm:pt>
    <dgm:pt modelId="{4E8F3448-4B9C-4FA9-85F1-0B69562B17D3}" type="pres">
      <dgm:prSet presAssocID="{126FE0DD-932F-4C7F-8C19-3E1C8A3E8198}" presName="hierChild3" presStyleCnt="0"/>
      <dgm:spPr/>
    </dgm:pt>
  </dgm:ptLst>
  <dgm:cxnLst>
    <dgm:cxn modelId="{064D5C08-83A4-4D0D-BA99-881136A9613D}" type="presOf" srcId="{ADA9593A-733D-424D-945B-D779A4AACF4D}" destId="{42562DD2-1B4E-40D8-AB06-CD678FF8D67C}" srcOrd="0" destOrd="0" presId="urn:microsoft.com/office/officeart/2005/8/layout/orgChart1"/>
    <dgm:cxn modelId="{DBF3DE1D-2AFC-431A-ACA2-1BBDA0160252}" type="presOf" srcId="{35D3AB0D-E85D-4141-A1AC-4A62F8EA2C43}" destId="{B1F6A280-326C-4AC7-95C0-A0287665BAE7}" srcOrd="0" destOrd="0" presId="urn:microsoft.com/office/officeart/2005/8/layout/orgChart1"/>
    <dgm:cxn modelId="{AF363D23-E486-4F35-95A7-FD0ECFBA5AAA}" type="presOf" srcId="{86B34E10-057E-442A-AB2B-8CC70CE0C92F}" destId="{FF1BA6A5-17C0-474A-9BDE-199D380AF0F9}" srcOrd="0" destOrd="0" presId="urn:microsoft.com/office/officeart/2005/8/layout/orgChart1"/>
    <dgm:cxn modelId="{8E136543-1D11-4E2A-A919-6E3B4F40BCCA}" type="presOf" srcId="{E23F8496-EED8-43D2-B4A8-7623D8BE1F95}" destId="{7D2902AB-FCCC-4F58-A28E-416EDC453D63}" srcOrd="0" destOrd="0" presId="urn:microsoft.com/office/officeart/2005/8/layout/orgChart1"/>
    <dgm:cxn modelId="{3D5AC163-438A-48D2-A9D0-312ADE284399}" srcId="{126FE0DD-932F-4C7F-8C19-3E1C8A3E8198}" destId="{ADA9593A-733D-424D-945B-D779A4AACF4D}" srcOrd="1" destOrd="0" parTransId="{540258AD-4F34-4931-AFA0-954927CE3217}" sibTransId="{138B38D2-F52A-4F54-A373-740790BF7F27}"/>
    <dgm:cxn modelId="{94BE2E4C-105E-42DE-9F36-72E19F860AD5}" type="presOf" srcId="{540258AD-4F34-4931-AFA0-954927CE3217}" destId="{7D7904B8-3A68-4DB4-A9ED-17523D0477FC}" srcOrd="0" destOrd="0" presId="urn:microsoft.com/office/officeart/2005/8/layout/orgChart1"/>
    <dgm:cxn modelId="{58A3776D-E3EC-4121-A860-1C2A187BD27A}" srcId="{35D3AB0D-E85D-4141-A1AC-4A62F8EA2C43}" destId="{126FE0DD-932F-4C7F-8C19-3E1C8A3E8198}" srcOrd="0" destOrd="0" parTransId="{7BAD390E-DBD5-4281-9AE4-030E084EECEE}" sibTransId="{77389E0E-D8BE-44C2-A632-72F461C5AFCF}"/>
    <dgm:cxn modelId="{6BA17E51-FCAE-4392-8AAC-7DAEECB683D6}" type="presOf" srcId="{ADA9593A-733D-424D-945B-D779A4AACF4D}" destId="{AA6F6638-7BE1-4343-ACBE-66BD36F808F4}" srcOrd="1" destOrd="0" presId="urn:microsoft.com/office/officeart/2005/8/layout/orgChart1"/>
    <dgm:cxn modelId="{E9A7477C-4235-4777-8F78-CA9CD74F5CA6}" srcId="{126FE0DD-932F-4C7F-8C19-3E1C8A3E8198}" destId="{86B34E10-057E-442A-AB2B-8CC70CE0C92F}" srcOrd="0" destOrd="0" parTransId="{E23F8496-EED8-43D2-B4A8-7623D8BE1F95}" sibTransId="{0B5A21D5-C6B4-463C-AF08-1283EDB42460}"/>
    <dgm:cxn modelId="{31938986-F654-4567-BF09-A0C16F202395}" type="presOf" srcId="{126FE0DD-932F-4C7F-8C19-3E1C8A3E8198}" destId="{8C216FFD-6EA4-4D99-A2D1-FBB0E867ED73}" srcOrd="1" destOrd="0" presId="urn:microsoft.com/office/officeart/2005/8/layout/orgChart1"/>
    <dgm:cxn modelId="{07E84798-CEB6-49E2-8C9A-F60CA39B98E6}" type="presOf" srcId="{126FE0DD-932F-4C7F-8C19-3E1C8A3E8198}" destId="{F99A4857-0249-48C9-9FD6-B4C57FC43FC7}" srcOrd="0" destOrd="0" presId="urn:microsoft.com/office/officeart/2005/8/layout/orgChart1"/>
    <dgm:cxn modelId="{518A02DE-E1C5-48C6-A7A2-1B6595447805}" type="presOf" srcId="{86B34E10-057E-442A-AB2B-8CC70CE0C92F}" destId="{A8741460-51A6-422F-BB1E-59D0116A5E45}" srcOrd="1" destOrd="0" presId="urn:microsoft.com/office/officeart/2005/8/layout/orgChart1"/>
    <dgm:cxn modelId="{3ADF52BA-51AF-41C8-A20C-3163C29C02FA}" type="presParOf" srcId="{B1F6A280-326C-4AC7-95C0-A0287665BAE7}" destId="{628FF7D2-20AB-4387-AF34-AA99C3BB0659}" srcOrd="0" destOrd="0" presId="urn:microsoft.com/office/officeart/2005/8/layout/orgChart1"/>
    <dgm:cxn modelId="{3D0D69FB-2940-4E75-91FE-74ABB1762157}" type="presParOf" srcId="{628FF7D2-20AB-4387-AF34-AA99C3BB0659}" destId="{0BE3EADC-367A-48FE-AC15-646ADD801353}" srcOrd="0" destOrd="0" presId="urn:microsoft.com/office/officeart/2005/8/layout/orgChart1"/>
    <dgm:cxn modelId="{CF2B2B46-CCA0-4DCD-A1FC-AB49EA3A19A0}" type="presParOf" srcId="{0BE3EADC-367A-48FE-AC15-646ADD801353}" destId="{F99A4857-0249-48C9-9FD6-B4C57FC43FC7}" srcOrd="0" destOrd="0" presId="urn:microsoft.com/office/officeart/2005/8/layout/orgChart1"/>
    <dgm:cxn modelId="{9BC3AE36-6D44-44ED-8F1A-0601C27AB42E}" type="presParOf" srcId="{0BE3EADC-367A-48FE-AC15-646ADD801353}" destId="{8C216FFD-6EA4-4D99-A2D1-FBB0E867ED73}" srcOrd="1" destOrd="0" presId="urn:microsoft.com/office/officeart/2005/8/layout/orgChart1"/>
    <dgm:cxn modelId="{5E3A18A4-9894-4868-8CFE-B359D583B8D0}" type="presParOf" srcId="{628FF7D2-20AB-4387-AF34-AA99C3BB0659}" destId="{2EFF5E81-868D-470C-9E42-DF4299F6A991}" srcOrd="1" destOrd="0" presId="urn:microsoft.com/office/officeart/2005/8/layout/orgChart1"/>
    <dgm:cxn modelId="{312A0997-05AA-4F1F-B75D-D6BEFA9AC843}" type="presParOf" srcId="{2EFF5E81-868D-470C-9E42-DF4299F6A991}" destId="{7D2902AB-FCCC-4F58-A28E-416EDC453D63}" srcOrd="0" destOrd="0" presId="urn:microsoft.com/office/officeart/2005/8/layout/orgChart1"/>
    <dgm:cxn modelId="{083E49A7-572D-4667-B5F0-C84A481E2EC8}" type="presParOf" srcId="{2EFF5E81-868D-470C-9E42-DF4299F6A991}" destId="{ED1112C0-1732-4C19-98A6-5DC1AD33FB29}" srcOrd="1" destOrd="0" presId="urn:microsoft.com/office/officeart/2005/8/layout/orgChart1"/>
    <dgm:cxn modelId="{EF51820D-5843-4AF4-90D7-E42D1AA1F767}" type="presParOf" srcId="{ED1112C0-1732-4C19-98A6-5DC1AD33FB29}" destId="{9A798DD4-9C13-4663-AE73-6E4B85D96096}" srcOrd="0" destOrd="0" presId="urn:microsoft.com/office/officeart/2005/8/layout/orgChart1"/>
    <dgm:cxn modelId="{5B79D50D-557F-4489-8A54-82887BBBCED2}" type="presParOf" srcId="{9A798DD4-9C13-4663-AE73-6E4B85D96096}" destId="{FF1BA6A5-17C0-474A-9BDE-199D380AF0F9}" srcOrd="0" destOrd="0" presId="urn:microsoft.com/office/officeart/2005/8/layout/orgChart1"/>
    <dgm:cxn modelId="{ACB29851-2183-44EC-92FA-94DE50FB75A3}" type="presParOf" srcId="{9A798DD4-9C13-4663-AE73-6E4B85D96096}" destId="{A8741460-51A6-422F-BB1E-59D0116A5E45}" srcOrd="1" destOrd="0" presId="urn:microsoft.com/office/officeart/2005/8/layout/orgChart1"/>
    <dgm:cxn modelId="{3F639179-6773-458A-B962-97AB374FA5A8}" type="presParOf" srcId="{ED1112C0-1732-4C19-98A6-5DC1AD33FB29}" destId="{3D91DAA4-1F8D-42D5-AFF2-2498FD589C6D}" srcOrd="1" destOrd="0" presId="urn:microsoft.com/office/officeart/2005/8/layout/orgChart1"/>
    <dgm:cxn modelId="{226CD7AC-8B45-4704-B4DE-A51222244956}" type="presParOf" srcId="{ED1112C0-1732-4C19-98A6-5DC1AD33FB29}" destId="{CF0A6DA4-80C6-4D8C-9F31-DB1710A2BD1A}" srcOrd="2" destOrd="0" presId="urn:microsoft.com/office/officeart/2005/8/layout/orgChart1"/>
    <dgm:cxn modelId="{7BF6B69E-D65D-482F-9B99-CF15286DCD5B}" type="presParOf" srcId="{2EFF5E81-868D-470C-9E42-DF4299F6A991}" destId="{7D7904B8-3A68-4DB4-A9ED-17523D0477FC}" srcOrd="2" destOrd="0" presId="urn:microsoft.com/office/officeart/2005/8/layout/orgChart1"/>
    <dgm:cxn modelId="{53D1301F-1426-45E9-844D-47D8F3F9BEF7}" type="presParOf" srcId="{2EFF5E81-868D-470C-9E42-DF4299F6A991}" destId="{6B7F0AE1-4ABB-438A-BC17-C8D5ACFA17C4}" srcOrd="3" destOrd="0" presId="urn:microsoft.com/office/officeart/2005/8/layout/orgChart1"/>
    <dgm:cxn modelId="{AD683F63-FE45-4298-9232-7CF18239495A}" type="presParOf" srcId="{6B7F0AE1-4ABB-438A-BC17-C8D5ACFA17C4}" destId="{E8A7F20E-1E0F-4539-B593-30A65B2532AD}" srcOrd="0" destOrd="0" presId="urn:microsoft.com/office/officeart/2005/8/layout/orgChart1"/>
    <dgm:cxn modelId="{B69021BB-6952-4AD5-A676-02A25F7AF65F}" type="presParOf" srcId="{E8A7F20E-1E0F-4539-B593-30A65B2532AD}" destId="{42562DD2-1B4E-40D8-AB06-CD678FF8D67C}" srcOrd="0" destOrd="0" presId="urn:microsoft.com/office/officeart/2005/8/layout/orgChart1"/>
    <dgm:cxn modelId="{F36DC923-72C5-43F8-BCFE-65FBC0A57E59}" type="presParOf" srcId="{E8A7F20E-1E0F-4539-B593-30A65B2532AD}" destId="{AA6F6638-7BE1-4343-ACBE-66BD36F808F4}" srcOrd="1" destOrd="0" presId="urn:microsoft.com/office/officeart/2005/8/layout/orgChart1"/>
    <dgm:cxn modelId="{B5206E52-2D40-484B-9D88-57E5B701AA1A}" type="presParOf" srcId="{6B7F0AE1-4ABB-438A-BC17-C8D5ACFA17C4}" destId="{C8C7E70C-3E00-4120-AA92-81D05A8E31FE}" srcOrd="1" destOrd="0" presId="urn:microsoft.com/office/officeart/2005/8/layout/orgChart1"/>
    <dgm:cxn modelId="{0323F8BB-BD2A-4C40-A615-66231A74FA93}" type="presParOf" srcId="{6B7F0AE1-4ABB-438A-BC17-C8D5ACFA17C4}" destId="{66446D93-8B85-470E-8C15-6B11D4AC6862}" srcOrd="2" destOrd="0" presId="urn:microsoft.com/office/officeart/2005/8/layout/orgChart1"/>
    <dgm:cxn modelId="{A30DA565-71C5-422F-B2E3-D84E707F5B0F}" type="presParOf" srcId="{628FF7D2-20AB-4387-AF34-AA99C3BB0659}" destId="{4E8F3448-4B9C-4FA9-85F1-0B69562B17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701F05-62FD-4BE1-8040-33831BB5B363}" type="doc">
      <dgm:prSet loTypeId="urn:microsoft.com/office/officeart/2005/8/layout/cycle4" loCatId="matrix" qsTypeId="urn:microsoft.com/office/officeart/2005/8/quickstyle/3d3" qsCatId="3D" csTypeId="urn:microsoft.com/office/officeart/2005/8/colors/accent1_2" csCatId="accent1" phldr="1"/>
      <dgm:spPr/>
      <dgm:t>
        <a:bodyPr/>
        <a:lstStyle/>
        <a:p>
          <a:endParaRPr lang="en-US"/>
        </a:p>
      </dgm:t>
    </dgm:pt>
    <dgm:pt modelId="{C52D7C05-5F46-49BE-954C-976D525C8470}">
      <dgm:prSet phldrT="[Text]" custT="1"/>
      <dgm:spPr/>
      <dgm:t>
        <a:bodyPr/>
        <a:lstStyle/>
        <a:p>
          <a:r>
            <a:rPr lang="id-ID" sz="2800" dirty="0">
              <a:latin typeface="Agency FB" panose="020B0503020202020204" pitchFamily="34" charset="0"/>
            </a:rPr>
            <a:t>Kurikulum</a:t>
          </a:r>
          <a:endParaRPr lang="en-US" sz="2800" dirty="0">
            <a:latin typeface="Agency FB" panose="020B0503020202020204" pitchFamily="34" charset="0"/>
          </a:endParaRPr>
        </a:p>
      </dgm:t>
    </dgm:pt>
    <dgm:pt modelId="{EA69CD33-628E-484B-86A0-2C1D5E456CA9}" type="parTrans" cxnId="{8DABBDCF-F83B-4C7D-974A-D91EFF2F6E2C}">
      <dgm:prSet/>
      <dgm:spPr/>
      <dgm:t>
        <a:bodyPr/>
        <a:lstStyle/>
        <a:p>
          <a:endParaRPr lang="en-US"/>
        </a:p>
      </dgm:t>
    </dgm:pt>
    <dgm:pt modelId="{320F6E8F-0B6D-4395-9E6C-470E292B50EA}" type="sibTrans" cxnId="{8DABBDCF-F83B-4C7D-974A-D91EFF2F6E2C}">
      <dgm:prSet/>
      <dgm:spPr/>
      <dgm:t>
        <a:bodyPr/>
        <a:lstStyle/>
        <a:p>
          <a:endParaRPr lang="en-US"/>
        </a:p>
      </dgm:t>
    </dgm:pt>
    <dgm:pt modelId="{D7951872-EAA3-49FD-B911-220AAFA6D393}">
      <dgm:prSet phldrT="[Text]" custT="1"/>
      <dgm:spPr>
        <a:solidFill>
          <a:schemeClr val="accent3">
            <a:lumMod val="40000"/>
            <a:lumOff val="60000"/>
            <a:alpha val="90000"/>
          </a:schemeClr>
        </a:solidFill>
      </dgm:spPr>
      <dgm:t>
        <a:bodyPr/>
        <a:lstStyle/>
        <a:p>
          <a:r>
            <a:rPr lang="id-ID" sz="2800" dirty="0">
              <a:latin typeface="Matura MT Script Capitals" panose="03020802060602070202" pitchFamily="66" charset="0"/>
            </a:rPr>
            <a:t>Jihad, Magazi, dll</a:t>
          </a:r>
          <a:endParaRPr lang="en-US" sz="2800" dirty="0">
            <a:latin typeface="Matura MT Script Capitals" panose="03020802060602070202" pitchFamily="66" charset="0"/>
          </a:endParaRPr>
        </a:p>
      </dgm:t>
    </dgm:pt>
    <dgm:pt modelId="{751ED5F3-59B2-4B9F-9560-5F4E84217E66}" type="parTrans" cxnId="{E71AFE39-FB42-4D43-A63A-1844E6F01107}">
      <dgm:prSet/>
      <dgm:spPr/>
      <dgm:t>
        <a:bodyPr/>
        <a:lstStyle/>
        <a:p>
          <a:endParaRPr lang="en-US"/>
        </a:p>
      </dgm:t>
    </dgm:pt>
    <dgm:pt modelId="{D08B73A7-58B4-443C-B689-5CA530F9421D}" type="sibTrans" cxnId="{E71AFE39-FB42-4D43-A63A-1844E6F01107}">
      <dgm:prSet/>
      <dgm:spPr/>
      <dgm:t>
        <a:bodyPr/>
        <a:lstStyle/>
        <a:p>
          <a:endParaRPr lang="en-US"/>
        </a:p>
      </dgm:t>
    </dgm:pt>
    <dgm:pt modelId="{198197CA-4CFF-4592-93A1-A28ABE354A21}">
      <dgm:prSet phldrT="[Text]" custT="1"/>
      <dgm:spPr/>
      <dgm:t>
        <a:bodyPr/>
        <a:lstStyle/>
        <a:p>
          <a:r>
            <a:rPr lang="id-ID" sz="2800" dirty="0">
              <a:latin typeface="Agency FB" panose="020B0503020202020204" pitchFamily="34" charset="0"/>
            </a:rPr>
            <a:t>Metode Pembelajaran</a:t>
          </a:r>
          <a:endParaRPr lang="en-US" sz="2800" dirty="0">
            <a:latin typeface="Agency FB" panose="020B0503020202020204" pitchFamily="34" charset="0"/>
          </a:endParaRPr>
        </a:p>
      </dgm:t>
    </dgm:pt>
    <dgm:pt modelId="{A8A43B95-0741-499E-B3BF-01D4BB695340}" type="parTrans" cxnId="{94FD716C-9D04-4B77-8915-995D4CFBF9EE}">
      <dgm:prSet/>
      <dgm:spPr/>
      <dgm:t>
        <a:bodyPr/>
        <a:lstStyle/>
        <a:p>
          <a:endParaRPr lang="en-US"/>
        </a:p>
      </dgm:t>
    </dgm:pt>
    <dgm:pt modelId="{AB80288F-9893-46D8-80E5-73FD50E05879}" type="sibTrans" cxnId="{94FD716C-9D04-4B77-8915-995D4CFBF9EE}">
      <dgm:prSet/>
      <dgm:spPr/>
      <dgm:t>
        <a:bodyPr/>
        <a:lstStyle/>
        <a:p>
          <a:endParaRPr lang="en-US"/>
        </a:p>
      </dgm:t>
    </dgm:pt>
    <dgm:pt modelId="{7F2994E5-17F9-415F-B29D-25720DBBBC40}">
      <dgm:prSet phldrT="[Text]" custT="1"/>
      <dgm:spPr>
        <a:solidFill>
          <a:schemeClr val="accent3">
            <a:lumMod val="40000"/>
            <a:lumOff val="60000"/>
            <a:alpha val="90000"/>
          </a:schemeClr>
        </a:solidFill>
      </dgm:spPr>
      <dgm:t>
        <a:bodyPr/>
        <a:lstStyle/>
        <a:p>
          <a:r>
            <a:rPr lang="id-ID" sz="2800" dirty="0">
              <a:latin typeface="Matura MT Script Capitals" panose="03020802060602070202" pitchFamily="66" charset="0"/>
            </a:rPr>
            <a:t>Sorogan</a:t>
          </a:r>
          <a:endParaRPr lang="en-US" sz="2800" dirty="0">
            <a:latin typeface="Matura MT Script Capitals" panose="03020802060602070202" pitchFamily="66" charset="0"/>
          </a:endParaRPr>
        </a:p>
      </dgm:t>
    </dgm:pt>
    <dgm:pt modelId="{00C24D85-A07B-4746-AE2B-1BEF50B0E5B2}" type="parTrans" cxnId="{AEDA9514-83F6-4175-A7C2-7AF0C146B312}">
      <dgm:prSet/>
      <dgm:spPr/>
      <dgm:t>
        <a:bodyPr/>
        <a:lstStyle/>
        <a:p>
          <a:endParaRPr lang="en-US"/>
        </a:p>
      </dgm:t>
    </dgm:pt>
    <dgm:pt modelId="{8D578B61-169A-4ECA-87E4-D3E6715161A7}" type="sibTrans" cxnId="{AEDA9514-83F6-4175-A7C2-7AF0C146B312}">
      <dgm:prSet/>
      <dgm:spPr/>
      <dgm:t>
        <a:bodyPr/>
        <a:lstStyle/>
        <a:p>
          <a:endParaRPr lang="en-US"/>
        </a:p>
      </dgm:t>
    </dgm:pt>
    <dgm:pt modelId="{A682863B-B187-4E35-8F47-2E18E8481F8C}">
      <dgm:prSet phldrT="[Text]" custT="1"/>
      <dgm:spPr/>
      <dgm:t>
        <a:bodyPr/>
        <a:lstStyle/>
        <a:p>
          <a:r>
            <a:rPr lang="id-ID" sz="2800" dirty="0">
              <a:latin typeface="Agency FB" panose="020B0503020202020204" pitchFamily="34" charset="0"/>
            </a:rPr>
            <a:t>Penanaman Karakter</a:t>
          </a:r>
          <a:endParaRPr lang="en-US" sz="2800" dirty="0">
            <a:latin typeface="Agency FB" panose="020B0503020202020204" pitchFamily="34" charset="0"/>
          </a:endParaRPr>
        </a:p>
      </dgm:t>
    </dgm:pt>
    <dgm:pt modelId="{B6FDAF87-5B75-4077-B819-54AB65AEF6F4}" type="parTrans" cxnId="{8D395F7E-9E8A-484E-BDB5-D2B5DDA0C19A}">
      <dgm:prSet/>
      <dgm:spPr/>
      <dgm:t>
        <a:bodyPr/>
        <a:lstStyle/>
        <a:p>
          <a:endParaRPr lang="en-US"/>
        </a:p>
      </dgm:t>
    </dgm:pt>
    <dgm:pt modelId="{8AFD2732-BCE3-4CD8-AAE2-BE42410F9259}" type="sibTrans" cxnId="{8D395F7E-9E8A-484E-BDB5-D2B5DDA0C19A}">
      <dgm:prSet/>
      <dgm:spPr/>
      <dgm:t>
        <a:bodyPr/>
        <a:lstStyle/>
        <a:p>
          <a:endParaRPr lang="en-US"/>
        </a:p>
      </dgm:t>
    </dgm:pt>
    <dgm:pt modelId="{54DA7CF3-20BE-4853-8B5F-98D14BE4ADDE}">
      <dgm:prSet phldrT="[Text]" custT="1"/>
      <dgm:spPr>
        <a:solidFill>
          <a:schemeClr val="accent3">
            <a:lumMod val="40000"/>
            <a:lumOff val="60000"/>
            <a:alpha val="90000"/>
          </a:schemeClr>
        </a:solidFill>
      </dgm:spPr>
      <dgm:t>
        <a:bodyPr/>
        <a:lstStyle/>
        <a:p>
          <a:r>
            <a:rPr lang="id-ID" sz="2800" dirty="0">
              <a:latin typeface="Matura MT Script Capitals" panose="03020802060602070202" pitchFamily="66" charset="0"/>
            </a:rPr>
            <a:t>Pakaian</a:t>
          </a:r>
          <a:endParaRPr lang="en-US" sz="2800" dirty="0">
            <a:latin typeface="Matura MT Script Capitals" panose="03020802060602070202" pitchFamily="66" charset="0"/>
          </a:endParaRPr>
        </a:p>
      </dgm:t>
    </dgm:pt>
    <dgm:pt modelId="{805B002D-8B61-4946-A047-A20318975DC9}" type="parTrans" cxnId="{F9BD530B-E58E-464B-8418-E3BCA78BC8FC}">
      <dgm:prSet/>
      <dgm:spPr/>
      <dgm:t>
        <a:bodyPr/>
        <a:lstStyle/>
        <a:p>
          <a:endParaRPr lang="en-US"/>
        </a:p>
      </dgm:t>
    </dgm:pt>
    <dgm:pt modelId="{42FCC48A-D123-4F7E-85DE-2CADEE30EBE2}" type="sibTrans" cxnId="{F9BD530B-E58E-464B-8418-E3BCA78BC8FC}">
      <dgm:prSet/>
      <dgm:spPr/>
      <dgm:t>
        <a:bodyPr/>
        <a:lstStyle/>
        <a:p>
          <a:endParaRPr lang="en-US"/>
        </a:p>
      </dgm:t>
    </dgm:pt>
    <dgm:pt modelId="{90D410EC-BAE0-48B7-A919-A656FC2317EB}">
      <dgm:prSet phldrT="[Text]" custT="1"/>
      <dgm:spPr/>
      <dgm:t>
        <a:bodyPr/>
        <a:lstStyle/>
        <a:p>
          <a:r>
            <a:rPr lang="id-ID" sz="2800" dirty="0">
              <a:latin typeface="Agency FB" panose="020B0503020202020204" pitchFamily="34" charset="0"/>
            </a:rPr>
            <a:t>Tenaga Pendidik</a:t>
          </a:r>
          <a:endParaRPr lang="en-US" sz="2800" dirty="0">
            <a:latin typeface="Agency FB" panose="020B0503020202020204" pitchFamily="34" charset="0"/>
          </a:endParaRPr>
        </a:p>
      </dgm:t>
    </dgm:pt>
    <dgm:pt modelId="{2D9AB3E9-E0B7-47FF-B973-E7BDE627F388}" type="parTrans" cxnId="{7765B549-25FB-4AE6-91C2-72C856E78A3E}">
      <dgm:prSet/>
      <dgm:spPr/>
      <dgm:t>
        <a:bodyPr/>
        <a:lstStyle/>
        <a:p>
          <a:endParaRPr lang="en-US"/>
        </a:p>
      </dgm:t>
    </dgm:pt>
    <dgm:pt modelId="{33AB3C30-1061-4FF9-BA1B-C3C71AD6E930}" type="sibTrans" cxnId="{7765B549-25FB-4AE6-91C2-72C856E78A3E}">
      <dgm:prSet/>
      <dgm:spPr/>
      <dgm:t>
        <a:bodyPr/>
        <a:lstStyle/>
        <a:p>
          <a:endParaRPr lang="en-US"/>
        </a:p>
      </dgm:t>
    </dgm:pt>
    <dgm:pt modelId="{B518890D-0099-4D7B-954B-752072635D1B}">
      <dgm:prSet phldrT="[Text]" custT="1"/>
      <dgm:spPr>
        <a:solidFill>
          <a:schemeClr val="accent3">
            <a:lumMod val="40000"/>
            <a:lumOff val="60000"/>
            <a:alpha val="90000"/>
          </a:schemeClr>
        </a:solidFill>
      </dgm:spPr>
      <dgm:t>
        <a:bodyPr/>
        <a:lstStyle/>
        <a:p>
          <a:r>
            <a:rPr lang="id-ID" sz="2800" dirty="0">
              <a:latin typeface="Matura MT Script Capitals" panose="03020802060602070202" pitchFamily="66" charset="0"/>
            </a:rPr>
            <a:t>Kedarussunnahan</a:t>
          </a:r>
          <a:endParaRPr lang="en-US" sz="2800" dirty="0">
            <a:latin typeface="Matura MT Script Capitals" panose="03020802060602070202" pitchFamily="66" charset="0"/>
          </a:endParaRPr>
        </a:p>
      </dgm:t>
    </dgm:pt>
    <dgm:pt modelId="{69939C06-7E19-4918-B898-213EA477D265}" type="parTrans" cxnId="{08F52304-B01D-403A-BDB5-22AA85E79B3E}">
      <dgm:prSet/>
      <dgm:spPr/>
      <dgm:t>
        <a:bodyPr/>
        <a:lstStyle/>
        <a:p>
          <a:endParaRPr lang="en-US"/>
        </a:p>
      </dgm:t>
    </dgm:pt>
    <dgm:pt modelId="{5887D634-94F3-486D-9ED6-B695FA084D89}" type="sibTrans" cxnId="{08F52304-B01D-403A-BDB5-22AA85E79B3E}">
      <dgm:prSet/>
      <dgm:spPr/>
      <dgm:t>
        <a:bodyPr/>
        <a:lstStyle/>
        <a:p>
          <a:endParaRPr lang="en-US"/>
        </a:p>
      </dgm:t>
    </dgm:pt>
    <dgm:pt modelId="{6716375F-84EA-473F-97B4-1D4A55C2E8A2}">
      <dgm:prSet phldrT="[Text]" custT="1"/>
      <dgm:spPr>
        <a:solidFill>
          <a:schemeClr val="accent3">
            <a:lumMod val="40000"/>
            <a:lumOff val="60000"/>
            <a:alpha val="90000"/>
          </a:schemeClr>
        </a:solidFill>
      </dgm:spPr>
      <dgm:t>
        <a:bodyPr/>
        <a:lstStyle/>
        <a:p>
          <a:r>
            <a:rPr lang="id-ID" sz="2800" dirty="0">
              <a:latin typeface="Matura MT Script Capitals" panose="03020802060602070202" pitchFamily="66" charset="0"/>
            </a:rPr>
            <a:t>5 Kurikulum</a:t>
          </a:r>
          <a:endParaRPr lang="en-US" sz="2800" dirty="0">
            <a:latin typeface="Matura MT Script Capitals" panose="03020802060602070202" pitchFamily="66" charset="0"/>
          </a:endParaRPr>
        </a:p>
      </dgm:t>
    </dgm:pt>
    <dgm:pt modelId="{3E0F8988-9FA6-4FB4-9864-05C583D49154}" type="parTrans" cxnId="{9E6F185B-AA2F-482B-8217-6E554E84FFD9}">
      <dgm:prSet/>
      <dgm:spPr/>
      <dgm:t>
        <a:bodyPr/>
        <a:lstStyle/>
        <a:p>
          <a:endParaRPr lang="en-US"/>
        </a:p>
      </dgm:t>
    </dgm:pt>
    <dgm:pt modelId="{91494FFD-5002-4E4C-8680-3EB68080C5C0}" type="sibTrans" cxnId="{9E6F185B-AA2F-482B-8217-6E554E84FFD9}">
      <dgm:prSet/>
      <dgm:spPr/>
      <dgm:t>
        <a:bodyPr/>
        <a:lstStyle/>
        <a:p>
          <a:endParaRPr lang="en-US"/>
        </a:p>
      </dgm:t>
    </dgm:pt>
    <dgm:pt modelId="{16F74C72-87B1-40DE-BA38-C402D39C912A}">
      <dgm:prSet phldrT="[Text]" custT="1"/>
      <dgm:spPr>
        <a:solidFill>
          <a:schemeClr val="accent3">
            <a:lumMod val="40000"/>
            <a:lumOff val="60000"/>
            <a:alpha val="90000"/>
          </a:schemeClr>
        </a:solidFill>
      </dgm:spPr>
      <dgm:t>
        <a:bodyPr/>
        <a:lstStyle/>
        <a:p>
          <a:r>
            <a:rPr lang="id-ID" sz="2800" dirty="0">
              <a:latin typeface="Matura MT Script Capitals" panose="03020802060602070202" pitchFamily="66" charset="0"/>
            </a:rPr>
            <a:t>Diskusi</a:t>
          </a:r>
          <a:endParaRPr lang="en-US" sz="2800" dirty="0">
            <a:latin typeface="Matura MT Script Capitals" panose="03020802060602070202" pitchFamily="66" charset="0"/>
          </a:endParaRPr>
        </a:p>
      </dgm:t>
    </dgm:pt>
    <dgm:pt modelId="{53E36F59-C4C9-43D4-8218-5D02D3D9F74E}" type="parTrans" cxnId="{1580FA02-9142-4F27-8B30-6586D1D0FA18}">
      <dgm:prSet/>
      <dgm:spPr/>
      <dgm:t>
        <a:bodyPr/>
        <a:lstStyle/>
        <a:p>
          <a:endParaRPr lang="en-US"/>
        </a:p>
      </dgm:t>
    </dgm:pt>
    <dgm:pt modelId="{AFAA4451-754B-4EE9-8A5A-7791E72D79BE}" type="sibTrans" cxnId="{1580FA02-9142-4F27-8B30-6586D1D0FA18}">
      <dgm:prSet/>
      <dgm:spPr/>
      <dgm:t>
        <a:bodyPr/>
        <a:lstStyle/>
        <a:p>
          <a:endParaRPr lang="en-US"/>
        </a:p>
      </dgm:t>
    </dgm:pt>
    <dgm:pt modelId="{98AB8760-63A7-429F-9432-0A7B20EF3A0F}">
      <dgm:prSet phldrT="[Text]" custT="1"/>
      <dgm:spPr>
        <a:solidFill>
          <a:schemeClr val="accent3">
            <a:lumMod val="40000"/>
            <a:lumOff val="60000"/>
            <a:alpha val="90000"/>
          </a:schemeClr>
        </a:solidFill>
      </dgm:spPr>
      <dgm:t>
        <a:bodyPr/>
        <a:lstStyle/>
        <a:p>
          <a:r>
            <a:rPr lang="id-ID" sz="2800" dirty="0">
              <a:latin typeface="Matura MT Script Capitals" panose="03020802060602070202" pitchFamily="66" charset="0"/>
            </a:rPr>
            <a:t>Keindonesiaan</a:t>
          </a:r>
          <a:endParaRPr lang="en-US" sz="2800" dirty="0">
            <a:latin typeface="Matura MT Script Capitals" panose="03020802060602070202" pitchFamily="66" charset="0"/>
          </a:endParaRPr>
        </a:p>
      </dgm:t>
    </dgm:pt>
    <dgm:pt modelId="{58A719E4-2800-4C78-91D2-6881793334DE}" type="parTrans" cxnId="{6B2B1E8F-3321-4680-93A6-AB8F867225D5}">
      <dgm:prSet/>
      <dgm:spPr/>
      <dgm:t>
        <a:bodyPr/>
        <a:lstStyle/>
        <a:p>
          <a:endParaRPr lang="en-US"/>
        </a:p>
      </dgm:t>
    </dgm:pt>
    <dgm:pt modelId="{7611E36C-14B6-4FCC-AAED-545BD3F5928B}" type="sibTrans" cxnId="{6B2B1E8F-3321-4680-93A6-AB8F867225D5}">
      <dgm:prSet/>
      <dgm:spPr/>
      <dgm:t>
        <a:bodyPr/>
        <a:lstStyle/>
        <a:p>
          <a:endParaRPr lang="en-US"/>
        </a:p>
      </dgm:t>
    </dgm:pt>
    <dgm:pt modelId="{C3C08E5F-519C-4ECD-B6E9-BA0A64157667}">
      <dgm:prSet phldrT="[Text]" custT="1"/>
      <dgm:spPr>
        <a:solidFill>
          <a:schemeClr val="accent3">
            <a:lumMod val="40000"/>
            <a:lumOff val="60000"/>
            <a:alpha val="90000"/>
          </a:schemeClr>
        </a:solidFill>
      </dgm:spPr>
      <dgm:t>
        <a:bodyPr/>
        <a:lstStyle/>
        <a:p>
          <a:r>
            <a:rPr lang="id-ID" sz="2800" dirty="0">
              <a:latin typeface="Matura MT Script Capitals" panose="03020802060602070202" pitchFamily="66" charset="0"/>
            </a:rPr>
            <a:t>Anti Radikal</a:t>
          </a:r>
          <a:endParaRPr lang="en-US" sz="2800" dirty="0">
            <a:latin typeface="Matura MT Script Capitals" panose="03020802060602070202" pitchFamily="66" charset="0"/>
          </a:endParaRPr>
        </a:p>
      </dgm:t>
    </dgm:pt>
    <dgm:pt modelId="{18013E44-B30C-44C5-AA47-4F9C65978322}" type="parTrans" cxnId="{C58159A4-5D2A-4166-BF1F-0BE7D5880ABD}">
      <dgm:prSet/>
      <dgm:spPr/>
      <dgm:t>
        <a:bodyPr/>
        <a:lstStyle/>
        <a:p>
          <a:endParaRPr lang="en-US"/>
        </a:p>
      </dgm:t>
    </dgm:pt>
    <dgm:pt modelId="{0C5B5E37-C618-4DDC-BF6D-DE0F77294F44}" type="sibTrans" cxnId="{C58159A4-5D2A-4166-BF1F-0BE7D5880ABD}">
      <dgm:prSet/>
      <dgm:spPr/>
      <dgm:t>
        <a:bodyPr/>
        <a:lstStyle/>
        <a:p>
          <a:endParaRPr lang="en-US"/>
        </a:p>
      </dgm:t>
    </dgm:pt>
    <dgm:pt modelId="{AE1B1335-1DE0-411E-AB68-C5B13C58A9F6}" type="pres">
      <dgm:prSet presAssocID="{F4701F05-62FD-4BE1-8040-33831BB5B363}" presName="cycleMatrixDiagram" presStyleCnt="0">
        <dgm:presLayoutVars>
          <dgm:chMax val="1"/>
          <dgm:dir/>
          <dgm:animLvl val="lvl"/>
          <dgm:resizeHandles val="exact"/>
        </dgm:presLayoutVars>
      </dgm:prSet>
      <dgm:spPr/>
    </dgm:pt>
    <dgm:pt modelId="{F9748B32-A473-4859-9331-CD66693BC064}" type="pres">
      <dgm:prSet presAssocID="{F4701F05-62FD-4BE1-8040-33831BB5B363}" presName="children" presStyleCnt="0"/>
      <dgm:spPr/>
    </dgm:pt>
    <dgm:pt modelId="{83FBEEDC-D203-436F-AB31-F2A5D9ACA4C4}" type="pres">
      <dgm:prSet presAssocID="{F4701F05-62FD-4BE1-8040-33831BB5B363}" presName="child1group" presStyleCnt="0"/>
      <dgm:spPr/>
    </dgm:pt>
    <dgm:pt modelId="{91F02AA3-80BE-41E2-AA1F-83B5EA12447B}" type="pres">
      <dgm:prSet presAssocID="{F4701F05-62FD-4BE1-8040-33831BB5B363}" presName="child1" presStyleLbl="bgAcc1" presStyleIdx="0" presStyleCnt="4" custScaleX="241639" custLinFactNeighborX="-57212"/>
      <dgm:spPr/>
    </dgm:pt>
    <dgm:pt modelId="{2517070C-35C0-428A-9908-48ADA45B6170}" type="pres">
      <dgm:prSet presAssocID="{F4701F05-62FD-4BE1-8040-33831BB5B363}" presName="child1Text" presStyleLbl="bgAcc1" presStyleIdx="0" presStyleCnt="4">
        <dgm:presLayoutVars>
          <dgm:bulletEnabled val="1"/>
        </dgm:presLayoutVars>
      </dgm:prSet>
      <dgm:spPr/>
    </dgm:pt>
    <dgm:pt modelId="{62A00A01-ACC5-4BF1-BB24-D1F28B47B73D}" type="pres">
      <dgm:prSet presAssocID="{F4701F05-62FD-4BE1-8040-33831BB5B363}" presName="child2group" presStyleCnt="0"/>
      <dgm:spPr/>
    </dgm:pt>
    <dgm:pt modelId="{0292BDED-A5EA-4EFC-9158-CB8B0B296635}" type="pres">
      <dgm:prSet presAssocID="{F4701F05-62FD-4BE1-8040-33831BB5B363}" presName="child2" presStyleLbl="bgAcc1" presStyleIdx="1" presStyleCnt="4" custScaleX="202177" custLinFactNeighborX="71794"/>
      <dgm:spPr/>
    </dgm:pt>
    <dgm:pt modelId="{91D4253E-02E0-498E-B85C-8B4D2290A18F}" type="pres">
      <dgm:prSet presAssocID="{F4701F05-62FD-4BE1-8040-33831BB5B363}" presName="child2Text" presStyleLbl="bgAcc1" presStyleIdx="1" presStyleCnt="4">
        <dgm:presLayoutVars>
          <dgm:bulletEnabled val="1"/>
        </dgm:presLayoutVars>
      </dgm:prSet>
      <dgm:spPr/>
    </dgm:pt>
    <dgm:pt modelId="{D8792E21-3F21-4DA1-B93C-9BDAC3B6BFF7}" type="pres">
      <dgm:prSet presAssocID="{F4701F05-62FD-4BE1-8040-33831BB5B363}" presName="child3group" presStyleCnt="0"/>
      <dgm:spPr/>
    </dgm:pt>
    <dgm:pt modelId="{00F81D03-850D-47C6-8F8F-EC73DB755922}" type="pres">
      <dgm:prSet presAssocID="{F4701F05-62FD-4BE1-8040-33831BB5B363}" presName="child3" presStyleLbl="bgAcc1" presStyleIdx="2" presStyleCnt="4" custScaleX="204316" custLinFactNeighborX="58891"/>
      <dgm:spPr/>
    </dgm:pt>
    <dgm:pt modelId="{0E18EFFD-F5EF-4258-9AE5-90F6A02CB0D4}" type="pres">
      <dgm:prSet presAssocID="{F4701F05-62FD-4BE1-8040-33831BB5B363}" presName="child3Text" presStyleLbl="bgAcc1" presStyleIdx="2" presStyleCnt="4">
        <dgm:presLayoutVars>
          <dgm:bulletEnabled val="1"/>
        </dgm:presLayoutVars>
      </dgm:prSet>
      <dgm:spPr/>
    </dgm:pt>
    <dgm:pt modelId="{D50AF6D3-35DE-48E0-9D3A-14175590ED97}" type="pres">
      <dgm:prSet presAssocID="{F4701F05-62FD-4BE1-8040-33831BB5B363}" presName="child4group" presStyleCnt="0"/>
      <dgm:spPr/>
    </dgm:pt>
    <dgm:pt modelId="{33EB425D-135A-4229-8905-77A628AC9CD0}" type="pres">
      <dgm:prSet presAssocID="{F4701F05-62FD-4BE1-8040-33831BB5B363}" presName="child4" presStyleLbl="bgAcc1" presStyleIdx="3" presStyleCnt="4" custScaleX="226872" custLinFactNeighborX="-57920"/>
      <dgm:spPr/>
    </dgm:pt>
    <dgm:pt modelId="{0230602C-1C27-4BD4-B0E0-F457E311E1B8}" type="pres">
      <dgm:prSet presAssocID="{F4701F05-62FD-4BE1-8040-33831BB5B363}" presName="child4Text" presStyleLbl="bgAcc1" presStyleIdx="3" presStyleCnt="4">
        <dgm:presLayoutVars>
          <dgm:bulletEnabled val="1"/>
        </dgm:presLayoutVars>
      </dgm:prSet>
      <dgm:spPr/>
    </dgm:pt>
    <dgm:pt modelId="{52BE5AA1-2F18-4BCC-B08F-F5EF3D61320C}" type="pres">
      <dgm:prSet presAssocID="{F4701F05-62FD-4BE1-8040-33831BB5B363}" presName="childPlaceholder" presStyleCnt="0"/>
      <dgm:spPr/>
    </dgm:pt>
    <dgm:pt modelId="{9822B04E-FB31-4B9D-8188-65A5296A4342}" type="pres">
      <dgm:prSet presAssocID="{F4701F05-62FD-4BE1-8040-33831BB5B363}" presName="circle" presStyleCnt="0"/>
      <dgm:spPr/>
    </dgm:pt>
    <dgm:pt modelId="{27895FF2-6AC8-4CC1-B4F1-5A777250850E}" type="pres">
      <dgm:prSet presAssocID="{F4701F05-62FD-4BE1-8040-33831BB5B363}" presName="quadrant1" presStyleLbl="node1" presStyleIdx="0" presStyleCnt="4" custScaleX="122548" custScaleY="104619" custLinFactNeighborX="-9210">
        <dgm:presLayoutVars>
          <dgm:chMax val="1"/>
          <dgm:bulletEnabled val="1"/>
        </dgm:presLayoutVars>
      </dgm:prSet>
      <dgm:spPr/>
    </dgm:pt>
    <dgm:pt modelId="{5664A392-27BE-4633-8F91-A6872D278575}" type="pres">
      <dgm:prSet presAssocID="{F4701F05-62FD-4BE1-8040-33831BB5B363}" presName="quadrant2" presStyleLbl="node1" presStyleIdx="1" presStyleCnt="4" custScaleX="122548" custScaleY="104619" custLinFactNeighborX="9209">
        <dgm:presLayoutVars>
          <dgm:chMax val="1"/>
          <dgm:bulletEnabled val="1"/>
        </dgm:presLayoutVars>
      </dgm:prSet>
      <dgm:spPr/>
    </dgm:pt>
    <dgm:pt modelId="{4477F616-95A3-4D85-85CD-17A65FA0C2A2}" type="pres">
      <dgm:prSet presAssocID="{F4701F05-62FD-4BE1-8040-33831BB5B363}" presName="quadrant3" presStyleLbl="node1" presStyleIdx="2" presStyleCnt="4" custScaleX="122548" custScaleY="104619" custLinFactNeighborX="9210">
        <dgm:presLayoutVars>
          <dgm:chMax val="1"/>
          <dgm:bulletEnabled val="1"/>
        </dgm:presLayoutVars>
      </dgm:prSet>
      <dgm:spPr/>
    </dgm:pt>
    <dgm:pt modelId="{0C8FBCFB-12C8-4E3C-9E86-36C5E360672A}" type="pres">
      <dgm:prSet presAssocID="{F4701F05-62FD-4BE1-8040-33831BB5B363}" presName="quadrant4" presStyleLbl="node1" presStyleIdx="3" presStyleCnt="4" custScaleX="122548" custScaleY="104619" custLinFactNeighborX="-9210">
        <dgm:presLayoutVars>
          <dgm:chMax val="1"/>
          <dgm:bulletEnabled val="1"/>
        </dgm:presLayoutVars>
      </dgm:prSet>
      <dgm:spPr/>
    </dgm:pt>
    <dgm:pt modelId="{C06B7860-2E30-4BCB-8BC8-A15F8BF018BA}" type="pres">
      <dgm:prSet presAssocID="{F4701F05-62FD-4BE1-8040-33831BB5B363}" presName="quadrantPlaceholder" presStyleCnt="0"/>
      <dgm:spPr/>
    </dgm:pt>
    <dgm:pt modelId="{BB8866C4-C5DD-4F66-A4A1-B31166AEB3C8}" type="pres">
      <dgm:prSet presAssocID="{F4701F05-62FD-4BE1-8040-33831BB5B363}" presName="center1" presStyleLbl="fgShp" presStyleIdx="0" presStyleCnt="2"/>
      <dgm:spPr/>
    </dgm:pt>
    <dgm:pt modelId="{2D30D936-AE75-4485-9CE5-9688BDD8E3DD}" type="pres">
      <dgm:prSet presAssocID="{F4701F05-62FD-4BE1-8040-33831BB5B363}" presName="center2" presStyleLbl="fgShp" presStyleIdx="1" presStyleCnt="2"/>
      <dgm:spPr/>
    </dgm:pt>
  </dgm:ptLst>
  <dgm:cxnLst>
    <dgm:cxn modelId="{1580FA02-9142-4F27-8B30-6586D1D0FA18}" srcId="{198197CA-4CFF-4592-93A1-A28ABE354A21}" destId="{16F74C72-87B1-40DE-BA38-C402D39C912A}" srcOrd="1" destOrd="0" parTransId="{53E36F59-C4C9-43D4-8218-5D02D3D9F74E}" sibTransId="{AFAA4451-754B-4EE9-8A5A-7791E72D79BE}"/>
    <dgm:cxn modelId="{F3830704-DB52-4792-8823-74847D7508B9}" type="presOf" srcId="{B518890D-0099-4D7B-954B-752072635D1B}" destId="{0230602C-1C27-4BD4-B0E0-F457E311E1B8}" srcOrd="1" destOrd="0" presId="urn:microsoft.com/office/officeart/2005/8/layout/cycle4"/>
    <dgm:cxn modelId="{08F52304-B01D-403A-BDB5-22AA85E79B3E}" srcId="{90D410EC-BAE0-48B7-A919-A656FC2317EB}" destId="{B518890D-0099-4D7B-954B-752072635D1B}" srcOrd="0" destOrd="0" parTransId="{69939C06-7E19-4918-B898-213EA477D265}" sibTransId="{5887D634-94F3-486D-9ED6-B695FA084D89}"/>
    <dgm:cxn modelId="{7F586C05-6EEB-42DA-BBBB-8BA011BD9EA0}" type="presOf" srcId="{54DA7CF3-20BE-4853-8B5F-98D14BE4ADDE}" destId="{00F81D03-850D-47C6-8F8F-EC73DB755922}" srcOrd="0" destOrd="0" presId="urn:microsoft.com/office/officeart/2005/8/layout/cycle4"/>
    <dgm:cxn modelId="{F9BD530B-E58E-464B-8418-E3BCA78BC8FC}" srcId="{A682863B-B187-4E35-8F47-2E18E8481F8C}" destId="{54DA7CF3-20BE-4853-8B5F-98D14BE4ADDE}" srcOrd="0" destOrd="0" parTransId="{805B002D-8B61-4946-A047-A20318975DC9}" sibTransId="{42FCC48A-D123-4F7E-85DE-2CADEE30EBE2}"/>
    <dgm:cxn modelId="{AEDA9514-83F6-4175-A7C2-7AF0C146B312}" srcId="{198197CA-4CFF-4592-93A1-A28ABE354A21}" destId="{7F2994E5-17F9-415F-B29D-25720DBBBC40}" srcOrd="0" destOrd="0" parTransId="{00C24D85-A07B-4746-AE2B-1BEF50B0E5B2}" sibTransId="{8D578B61-169A-4ECA-87E4-D3E6715161A7}"/>
    <dgm:cxn modelId="{7E449017-286A-4285-A779-D2AF081D7045}" type="presOf" srcId="{7F2994E5-17F9-415F-B29D-25720DBBBC40}" destId="{91D4253E-02E0-498E-B85C-8B4D2290A18F}" srcOrd="1" destOrd="0" presId="urn:microsoft.com/office/officeart/2005/8/layout/cycle4"/>
    <dgm:cxn modelId="{A0C2B317-21E1-4779-AEBD-F2EF8D59D347}" type="presOf" srcId="{98AB8760-63A7-429F-9432-0A7B20EF3A0F}" destId="{00F81D03-850D-47C6-8F8F-EC73DB755922}" srcOrd="0" destOrd="1" presId="urn:microsoft.com/office/officeart/2005/8/layout/cycle4"/>
    <dgm:cxn modelId="{58E13C19-69F2-4688-8F9C-4603131886FE}" type="presOf" srcId="{C3C08E5F-519C-4ECD-B6E9-BA0A64157667}" destId="{0230602C-1C27-4BD4-B0E0-F457E311E1B8}" srcOrd="1" destOrd="1" presId="urn:microsoft.com/office/officeart/2005/8/layout/cycle4"/>
    <dgm:cxn modelId="{1F410C23-B40E-49A5-8D5C-5DF6A2AF3D40}" type="presOf" srcId="{7F2994E5-17F9-415F-B29D-25720DBBBC40}" destId="{0292BDED-A5EA-4EFC-9158-CB8B0B296635}" srcOrd="0" destOrd="0" presId="urn:microsoft.com/office/officeart/2005/8/layout/cycle4"/>
    <dgm:cxn modelId="{B618E22B-DFFB-430F-AC8F-2099AEBDB038}" type="presOf" srcId="{6716375F-84EA-473F-97B4-1D4A55C2E8A2}" destId="{2517070C-35C0-428A-9908-48ADA45B6170}" srcOrd="1" destOrd="1" presId="urn:microsoft.com/office/officeart/2005/8/layout/cycle4"/>
    <dgm:cxn modelId="{CD6B6E33-7882-461A-8F6F-1280951E0FEB}" type="presOf" srcId="{D7951872-EAA3-49FD-B911-220AAFA6D393}" destId="{2517070C-35C0-428A-9908-48ADA45B6170}" srcOrd="1" destOrd="0" presId="urn:microsoft.com/office/officeart/2005/8/layout/cycle4"/>
    <dgm:cxn modelId="{E71AFE39-FB42-4D43-A63A-1844E6F01107}" srcId="{C52D7C05-5F46-49BE-954C-976D525C8470}" destId="{D7951872-EAA3-49FD-B911-220AAFA6D393}" srcOrd="0" destOrd="0" parTransId="{751ED5F3-59B2-4B9F-9560-5F4E84217E66}" sibTransId="{D08B73A7-58B4-443C-B689-5CA530F9421D}"/>
    <dgm:cxn modelId="{9E6F185B-AA2F-482B-8217-6E554E84FFD9}" srcId="{C52D7C05-5F46-49BE-954C-976D525C8470}" destId="{6716375F-84EA-473F-97B4-1D4A55C2E8A2}" srcOrd="1" destOrd="0" parTransId="{3E0F8988-9FA6-4FB4-9864-05C583D49154}" sibTransId="{91494FFD-5002-4E4C-8680-3EB68080C5C0}"/>
    <dgm:cxn modelId="{9A310343-68D7-4427-A9FF-9541216284CD}" type="presOf" srcId="{54DA7CF3-20BE-4853-8B5F-98D14BE4ADDE}" destId="{0E18EFFD-F5EF-4258-9AE5-90F6A02CB0D4}" srcOrd="1" destOrd="0" presId="urn:microsoft.com/office/officeart/2005/8/layout/cycle4"/>
    <dgm:cxn modelId="{D5F3BA64-402D-44AE-A199-DDB0AC149AED}" type="presOf" srcId="{198197CA-4CFF-4592-93A1-A28ABE354A21}" destId="{5664A392-27BE-4633-8F91-A6872D278575}" srcOrd="0" destOrd="0" presId="urn:microsoft.com/office/officeart/2005/8/layout/cycle4"/>
    <dgm:cxn modelId="{7765B549-25FB-4AE6-91C2-72C856E78A3E}" srcId="{F4701F05-62FD-4BE1-8040-33831BB5B363}" destId="{90D410EC-BAE0-48B7-A919-A656FC2317EB}" srcOrd="3" destOrd="0" parTransId="{2D9AB3E9-E0B7-47FF-B973-E7BDE627F388}" sibTransId="{33AB3C30-1061-4FF9-BA1B-C3C71AD6E930}"/>
    <dgm:cxn modelId="{B8524B4A-F177-4F9D-8F34-51FF187CFBC4}" type="presOf" srcId="{16F74C72-87B1-40DE-BA38-C402D39C912A}" destId="{0292BDED-A5EA-4EFC-9158-CB8B0B296635}" srcOrd="0" destOrd="1" presId="urn:microsoft.com/office/officeart/2005/8/layout/cycle4"/>
    <dgm:cxn modelId="{94FD716C-9D04-4B77-8915-995D4CFBF9EE}" srcId="{F4701F05-62FD-4BE1-8040-33831BB5B363}" destId="{198197CA-4CFF-4592-93A1-A28ABE354A21}" srcOrd="1" destOrd="0" parTransId="{A8A43B95-0741-499E-B3BF-01D4BB695340}" sibTransId="{AB80288F-9893-46D8-80E5-73FD50E05879}"/>
    <dgm:cxn modelId="{09871B4D-C08C-4F1F-9FBD-7CAF08C1ABB4}" type="presOf" srcId="{90D410EC-BAE0-48B7-A919-A656FC2317EB}" destId="{0C8FBCFB-12C8-4E3C-9E86-36C5E360672A}" srcOrd="0" destOrd="0" presId="urn:microsoft.com/office/officeart/2005/8/layout/cycle4"/>
    <dgm:cxn modelId="{A3D55055-D9F2-4C75-89EF-5EBF87EC15FA}" type="presOf" srcId="{98AB8760-63A7-429F-9432-0A7B20EF3A0F}" destId="{0E18EFFD-F5EF-4258-9AE5-90F6A02CB0D4}" srcOrd="1" destOrd="1" presId="urn:microsoft.com/office/officeart/2005/8/layout/cycle4"/>
    <dgm:cxn modelId="{1E76F656-5E36-440E-91D0-AAE5BC2693F0}" type="presOf" srcId="{C52D7C05-5F46-49BE-954C-976D525C8470}" destId="{27895FF2-6AC8-4CC1-B4F1-5A777250850E}" srcOrd="0" destOrd="0" presId="urn:microsoft.com/office/officeart/2005/8/layout/cycle4"/>
    <dgm:cxn modelId="{8D395F7E-9E8A-484E-BDB5-D2B5DDA0C19A}" srcId="{F4701F05-62FD-4BE1-8040-33831BB5B363}" destId="{A682863B-B187-4E35-8F47-2E18E8481F8C}" srcOrd="2" destOrd="0" parTransId="{B6FDAF87-5B75-4077-B819-54AB65AEF6F4}" sibTransId="{8AFD2732-BCE3-4CD8-AAE2-BE42410F9259}"/>
    <dgm:cxn modelId="{6B2B1E8F-3321-4680-93A6-AB8F867225D5}" srcId="{A682863B-B187-4E35-8F47-2E18E8481F8C}" destId="{98AB8760-63A7-429F-9432-0A7B20EF3A0F}" srcOrd="1" destOrd="0" parTransId="{58A719E4-2800-4C78-91D2-6881793334DE}" sibTransId="{7611E36C-14B6-4FCC-AAED-545BD3F5928B}"/>
    <dgm:cxn modelId="{C58159A4-5D2A-4166-BF1F-0BE7D5880ABD}" srcId="{90D410EC-BAE0-48B7-A919-A656FC2317EB}" destId="{C3C08E5F-519C-4ECD-B6E9-BA0A64157667}" srcOrd="1" destOrd="0" parTransId="{18013E44-B30C-44C5-AA47-4F9C65978322}" sibTransId="{0C5B5E37-C618-4DDC-BF6D-DE0F77294F44}"/>
    <dgm:cxn modelId="{8DABBDCF-F83B-4C7D-974A-D91EFF2F6E2C}" srcId="{F4701F05-62FD-4BE1-8040-33831BB5B363}" destId="{C52D7C05-5F46-49BE-954C-976D525C8470}" srcOrd="0" destOrd="0" parTransId="{EA69CD33-628E-484B-86A0-2C1D5E456CA9}" sibTransId="{320F6E8F-0B6D-4395-9E6C-470E292B50EA}"/>
    <dgm:cxn modelId="{7CDFE2DC-82AD-4243-A28C-4640D277BE37}" type="presOf" srcId="{D7951872-EAA3-49FD-B911-220AAFA6D393}" destId="{91F02AA3-80BE-41E2-AA1F-83B5EA12447B}" srcOrd="0" destOrd="0" presId="urn:microsoft.com/office/officeart/2005/8/layout/cycle4"/>
    <dgm:cxn modelId="{1F2F00DE-4A90-4C24-BF5E-F4350E2533C9}" type="presOf" srcId="{C3C08E5F-519C-4ECD-B6E9-BA0A64157667}" destId="{33EB425D-135A-4229-8905-77A628AC9CD0}" srcOrd="0" destOrd="1" presId="urn:microsoft.com/office/officeart/2005/8/layout/cycle4"/>
    <dgm:cxn modelId="{E208B2DF-A3E0-44B8-A6F4-C818F98FDDFB}" type="presOf" srcId="{16F74C72-87B1-40DE-BA38-C402D39C912A}" destId="{91D4253E-02E0-498E-B85C-8B4D2290A18F}" srcOrd="1" destOrd="1" presId="urn:microsoft.com/office/officeart/2005/8/layout/cycle4"/>
    <dgm:cxn modelId="{786C49F1-DADE-4E38-9811-FB26C307E467}" type="presOf" srcId="{B518890D-0099-4D7B-954B-752072635D1B}" destId="{33EB425D-135A-4229-8905-77A628AC9CD0}" srcOrd="0" destOrd="0" presId="urn:microsoft.com/office/officeart/2005/8/layout/cycle4"/>
    <dgm:cxn modelId="{628B7BF5-A6C1-41E8-82AD-6CB04CFF7F65}" type="presOf" srcId="{F4701F05-62FD-4BE1-8040-33831BB5B363}" destId="{AE1B1335-1DE0-411E-AB68-C5B13C58A9F6}" srcOrd="0" destOrd="0" presId="urn:microsoft.com/office/officeart/2005/8/layout/cycle4"/>
    <dgm:cxn modelId="{14B772FA-4B4B-4EA4-BAAD-70BED86B1DF5}" type="presOf" srcId="{6716375F-84EA-473F-97B4-1D4A55C2E8A2}" destId="{91F02AA3-80BE-41E2-AA1F-83B5EA12447B}" srcOrd="0" destOrd="1" presId="urn:microsoft.com/office/officeart/2005/8/layout/cycle4"/>
    <dgm:cxn modelId="{75C262FB-D01B-4539-B8A7-97BF107FF76D}" type="presOf" srcId="{A682863B-B187-4E35-8F47-2E18E8481F8C}" destId="{4477F616-95A3-4D85-85CD-17A65FA0C2A2}" srcOrd="0" destOrd="0" presId="urn:microsoft.com/office/officeart/2005/8/layout/cycle4"/>
    <dgm:cxn modelId="{A345F0CC-04B6-4F33-A232-5EA77AE9BD9F}" type="presParOf" srcId="{AE1B1335-1DE0-411E-AB68-C5B13C58A9F6}" destId="{F9748B32-A473-4859-9331-CD66693BC064}" srcOrd="0" destOrd="0" presId="urn:microsoft.com/office/officeart/2005/8/layout/cycle4"/>
    <dgm:cxn modelId="{F460B1A8-8B07-4B99-9BF4-387D03250FE1}" type="presParOf" srcId="{F9748B32-A473-4859-9331-CD66693BC064}" destId="{83FBEEDC-D203-436F-AB31-F2A5D9ACA4C4}" srcOrd="0" destOrd="0" presId="urn:microsoft.com/office/officeart/2005/8/layout/cycle4"/>
    <dgm:cxn modelId="{12431556-6918-4E6C-B49E-9C9A5F018687}" type="presParOf" srcId="{83FBEEDC-D203-436F-AB31-F2A5D9ACA4C4}" destId="{91F02AA3-80BE-41E2-AA1F-83B5EA12447B}" srcOrd="0" destOrd="0" presId="urn:microsoft.com/office/officeart/2005/8/layout/cycle4"/>
    <dgm:cxn modelId="{3C2B3B03-4852-486B-9EF9-706486D52E7E}" type="presParOf" srcId="{83FBEEDC-D203-436F-AB31-F2A5D9ACA4C4}" destId="{2517070C-35C0-428A-9908-48ADA45B6170}" srcOrd="1" destOrd="0" presId="urn:microsoft.com/office/officeart/2005/8/layout/cycle4"/>
    <dgm:cxn modelId="{58E79B25-414D-4E62-B4C4-1260E41A8E47}" type="presParOf" srcId="{F9748B32-A473-4859-9331-CD66693BC064}" destId="{62A00A01-ACC5-4BF1-BB24-D1F28B47B73D}" srcOrd="1" destOrd="0" presId="urn:microsoft.com/office/officeart/2005/8/layout/cycle4"/>
    <dgm:cxn modelId="{F0BE5FC6-66DF-4D6D-AFB9-8D7E0966F027}" type="presParOf" srcId="{62A00A01-ACC5-4BF1-BB24-D1F28B47B73D}" destId="{0292BDED-A5EA-4EFC-9158-CB8B0B296635}" srcOrd="0" destOrd="0" presId="urn:microsoft.com/office/officeart/2005/8/layout/cycle4"/>
    <dgm:cxn modelId="{5FEC8C14-E1BD-4FC7-B08D-1F09649971DD}" type="presParOf" srcId="{62A00A01-ACC5-4BF1-BB24-D1F28B47B73D}" destId="{91D4253E-02E0-498E-B85C-8B4D2290A18F}" srcOrd="1" destOrd="0" presId="urn:microsoft.com/office/officeart/2005/8/layout/cycle4"/>
    <dgm:cxn modelId="{D8A03198-0512-4A76-BA8C-C569C8FF0C56}" type="presParOf" srcId="{F9748B32-A473-4859-9331-CD66693BC064}" destId="{D8792E21-3F21-4DA1-B93C-9BDAC3B6BFF7}" srcOrd="2" destOrd="0" presId="urn:microsoft.com/office/officeart/2005/8/layout/cycle4"/>
    <dgm:cxn modelId="{3BE8AB05-4932-47F5-BC8A-103A7D89ED03}" type="presParOf" srcId="{D8792E21-3F21-4DA1-B93C-9BDAC3B6BFF7}" destId="{00F81D03-850D-47C6-8F8F-EC73DB755922}" srcOrd="0" destOrd="0" presId="urn:microsoft.com/office/officeart/2005/8/layout/cycle4"/>
    <dgm:cxn modelId="{01571938-66B6-4D9E-A34B-653AA48A8525}" type="presParOf" srcId="{D8792E21-3F21-4DA1-B93C-9BDAC3B6BFF7}" destId="{0E18EFFD-F5EF-4258-9AE5-90F6A02CB0D4}" srcOrd="1" destOrd="0" presId="urn:microsoft.com/office/officeart/2005/8/layout/cycle4"/>
    <dgm:cxn modelId="{032BF4E0-518D-458D-93DF-D6D0F9247C8D}" type="presParOf" srcId="{F9748B32-A473-4859-9331-CD66693BC064}" destId="{D50AF6D3-35DE-48E0-9D3A-14175590ED97}" srcOrd="3" destOrd="0" presId="urn:microsoft.com/office/officeart/2005/8/layout/cycle4"/>
    <dgm:cxn modelId="{9A1B4551-AFBF-4BF6-9EBA-5FD545F2B692}" type="presParOf" srcId="{D50AF6D3-35DE-48E0-9D3A-14175590ED97}" destId="{33EB425D-135A-4229-8905-77A628AC9CD0}" srcOrd="0" destOrd="0" presId="urn:microsoft.com/office/officeart/2005/8/layout/cycle4"/>
    <dgm:cxn modelId="{23EBCCA1-90D2-47F8-BED7-9474C530361B}" type="presParOf" srcId="{D50AF6D3-35DE-48E0-9D3A-14175590ED97}" destId="{0230602C-1C27-4BD4-B0E0-F457E311E1B8}" srcOrd="1" destOrd="0" presId="urn:microsoft.com/office/officeart/2005/8/layout/cycle4"/>
    <dgm:cxn modelId="{EC940691-3F86-4BCF-BF00-59EB24F297A6}" type="presParOf" srcId="{F9748B32-A473-4859-9331-CD66693BC064}" destId="{52BE5AA1-2F18-4BCC-B08F-F5EF3D61320C}" srcOrd="4" destOrd="0" presId="urn:microsoft.com/office/officeart/2005/8/layout/cycle4"/>
    <dgm:cxn modelId="{1CDABB99-3CC1-4F93-8B64-35D01A7B5268}" type="presParOf" srcId="{AE1B1335-1DE0-411E-AB68-C5B13C58A9F6}" destId="{9822B04E-FB31-4B9D-8188-65A5296A4342}" srcOrd="1" destOrd="0" presId="urn:microsoft.com/office/officeart/2005/8/layout/cycle4"/>
    <dgm:cxn modelId="{96FB1ACD-11BA-4553-853B-E2533893F890}" type="presParOf" srcId="{9822B04E-FB31-4B9D-8188-65A5296A4342}" destId="{27895FF2-6AC8-4CC1-B4F1-5A777250850E}" srcOrd="0" destOrd="0" presId="urn:microsoft.com/office/officeart/2005/8/layout/cycle4"/>
    <dgm:cxn modelId="{1D2B316F-ECEF-40AC-BE69-A1863F4CC92F}" type="presParOf" srcId="{9822B04E-FB31-4B9D-8188-65A5296A4342}" destId="{5664A392-27BE-4633-8F91-A6872D278575}" srcOrd="1" destOrd="0" presId="urn:microsoft.com/office/officeart/2005/8/layout/cycle4"/>
    <dgm:cxn modelId="{BFABB3CE-4992-4BFF-85BE-6B21E8EF7A5F}" type="presParOf" srcId="{9822B04E-FB31-4B9D-8188-65A5296A4342}" destId="{4477F616-95A3-4D85-85CD-17A65FA0C2A2}" srcOrd="2" destOrd="0" presId="urn:microsoft.com/office/officeart/2005/8/layout/cycle4"/>
    <dgm:cxn modelId="{6429F1E0-4EEE-4601-9FB2-201F45ED5DDA}" type="presParOf" srcId="{9822B04E-FB31-4B9D-8188-65A5296A4342}" destId="{0C8FBCFB-12C8-4E3C-9E86-36C5E360672A}" srcOrd="3" destOrd="0" presId="urn:microsoft.com/office/officeart/2005/8/layout/cycle4"/>
    <dgm:cxn modelId="{1439570A-B168-4B61-88BA-380713B0654C}" type="presParOf" srcId="{9822B04E-FB31-4B9D-8188-65A5296A4342}" destId="{C06B7860-2E30-4BCB-8BC8-A15F8BF018BA}" srcOrd="4" destOrd="0" presId="urn:microsoft.com/office/officeart/2005/8/layout/cycle4"/>
    <dgm:cxn modelId="{C7EE9956-B93E-4B5C-B4A6-2BCEA231D352}" type="presParOf" srcId="{AE1B1335-1DE0-411E-AB68-C5B13C58A9F6}" destId="{BB8866C4-C5DD-4F66-A4A1-B31166AEB3C8}" srcOrd="2" destOrd="0" presId="urn:microsoft.com/office/officeart/2005/8/layout/cycle4"/>
    <dgm:cxn modelId="{15B67D2D-A691-441C-BDD3-873A82FA1D1E}" type="presParOf" srcId="{AE1B1335-1DE0-411E-AB68-C5B13C58A9F6}" destId="{2D30D936-AE75-4485-9CE5-9688BDD8E3D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6FADE9-E873-421B-90D8-0D92707413F2}"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CE5B9D8A-7C2C-45EF-89A5-67739DC0F932}">
      <dgm:prSet phldrT="[Text]" custT="1"/>
      <dgm:spPr/>
      <dgm:t>
        <a:bodyPr/>
        <a:lstStyle/>
        <a:p>
          <a:r>
            <a:rPr lang="id-ID" sz="1600" dirty="0">
              <a:solidFill>
                <a:srgbClr val="FF0000"/>
              </a:solidFill>
            </a:rPr>
            <a:t>INDOKTRINISASI</a:t>
          </a:r>
          <a:endParaRPr lang="en-US" sz="1600" dirty="0">
            <a:solidFill>
              <a:srgbClr val="FF0000"/>
            </a:solidFill>
          </a:endParaRPr>
        </a:p>
      </dgm:t>
    </dgm:pt>
    <dgm:pt modelId="{589178B9-A712-4369-B0A3-42BD98FBA62D}" type="parTrans" cxnId="{D8A19F77-49F6-4B7C-AC61-0DE1D5B96E7B}">
      <dgm:prSet/>
      <dgm:spPr/>
      <dgm:t>
        <a:bodyPr/>
        <a:lstStyle/>
        <a:p>
          <a:endParaRPr lang="en-US"/>
        </a:p>
      </dgm:t>
    </dgm:pt>
    <dgm:pt modelId="{0F08B773-04AB-4641-9772-66AE145BDD3F}" type="sibTrans" cxnId="{D8A19F77-49F6-4B7C-AC61-0DE1D5B96E7B}">
      <dgm:prSet/>
      <dgm:spPr/>
      <dgm:t>
        <a:bodyPr/>
        <a:lstStyle/>
        <a:p>
          <a:endParaRPr lang="en-US"/>
        </a:p>
      </dgm:t>
    </dgm:pt>
    <dgm:pt modelId="{DE03D18D-64CD-4D38-9FEE-701D35E3C5CF}">
      <dgm:prSet phldrT="[Text]" custT="1"/>
      <dgm:spPr/>
      <dgm:t>
        <a:bodyPr/>
        <a:lstStyle/>
        <a:p>
          <a:r>
            <a:rPr lang="id-ID" sz="1600" dirty="0">
              <a:solidFill>
                <a:srgbClr val="FF0000"/>
              </a:solidFill>
            </a:rPr>
            <a:t>CONTROL BELIEFS</a:t>
          </a:r>
          <a:endParaRPr lang="en-US" sz="1600" dirty="0">
            <a:solidFill>
              <a:srgbClr val="FF0000"/>
            </a:solidFill>
          </a:endParaRPr>
        </a:p>
      </dgm:t>
    </dgm:pt>
    <dgm:pt modelId="{060FE980-6343-4FE7-96AD-32F29C29C5E6}" type="parTrans" cxnId="{A07D4E6F-E582-48B5-AA59-4BE35D42E4CF}">
      <dgm:prSet/>
      <dgm:spPr/>
      <dgm:t>
        <a:bodyPr/>
        <a:lstStyle/>
        <a:p>
          <a:endParaRPr lang="en-US"/>
        </a:p>
      </dgm:t>
    </dgm:pt>
    <dgm:pt modelId="{F01E4044-2F32-4282-95F2-6296DB5F2F1B}" type="sibTrans" cxnId="{A07D4E6F-E582-48B5-AA59-4BE35D42E4CF}">
      <dgm:prSet/>
      <dgm:spPr/>
      <dgm:t>
        <a:bodyPr/>
        <a:lstStyle/>
        <a:p>
          <a:endParaRPr lang="en-US"/>
        </a:p>
      </dgm:t>
    </dgm:pt>
    <dgm:pt modelId="{44566170-8D8F-4899-B5EB-A300862CBD0C}">
      <dgm:prSet phldrT="[Text]" custT="1"/>
      <dgm:spPr/>
      <dgm:t>
        <a:bodyPr/>
        <a:lstStyle/>
        <a:p>
          <a:r>
            <a:rPr lang="id-ID" sz="1600" dirty="0">
              <a:solidFill>
                <a:srgbClr val="FF0000"/>
              </a:solidFill>
            </a:rPr>
            <a:t>I</a:t>
          </a:r>
          <a:r>
            <a:rPr lang="en-US" sz="1600" dirty="0">
              <a:solidFill>
                <a:srgbClr val="FF0000"/>
              </a:solidFill>
            </a:rPr>
            <a:t>DEOLOGICAL </a:t>
          </a:r>
          <a:r>
            <a:rPr lang="id-ID" sz="1600" dirty="0">
              <a:solidFill>
                <a:srgbClr val="FF0000"/>
              </a:solidFill>
            </a:rPr>
            <a:t>T</a:t>
          </a:r>
          <a:r>
            <a:rPr lang="en-US" sz="1600" dirty="0">
              <a:solidFill>
                <a:srgbClr val="FF0000"/>
              </a:solidFill>
            </a:rPr>
            <a:t>OTALISM</a:t>
          </a:r>
        </a:p>
      </dgm:t>
    </dgm:pt>
    <dgm:pt modelId="{9A57AB14-ABD3-4286-8C17-92599CDE34BF}" type="parTrans" cxnId="{3CFFA286-3D6C-44EE-BF01-ABBB7450E2FD}">
      <dgm:prSet/>
      <dgm:spPr/>
      <dgm:t>
        <a:bodyPr/>
        <a:lstStyle/>
        <a:p>
          <a:endParaRPr lang="en-US"/>
        </a:p>
      </dgm:t>
    </dgm:pt>
    <dgm:pt modelId="{86C56281-FE4B-4D80-9038-79E43E5EDF28}" type="sibTrans" cxnId="{3CFFA286-3D6C-44EE-BF01-ABBB7450E2FD}">
      <dgm:prSet/>
      <dgm:spPr/>
      <dgm:t>
        <a:bodyPr/>
        <a:lstStyle/>
        <a:p>
          <a:endParaRPr lang="en-US"/>
        </a:p>
      </dgm:t>
    </dgm:pt>
    <dgm:pt modelId="{FDE11D4A-9369-4DA7-A25E-801CDA2DF0E5}" type="pres">
      <dgm:prSet presAssocID="{F36FADE9-E873-421B-90D8-0D92707413F2}" presName="Name0" presStyleCnt="0">
        <dgm:presLayoutVars>
          <dgm:chMax val="7"/>
          <dgm:chPref val="7"/>
          <dgm:dir/>
          <dgm:animLvl val="lvl"/>
        </dgm:presLayoutVars>
      </dgm:prSet>
      <dgm:spPr/>
    </dgm:pt>
    <dgm:pt modelId="{CB3C1FDC-5E38-4198-AB88-A8F532D5B48E}" type="pres">
      <dgm:prSet presAssocID="{CE5B9D8A-7C2C-45EF-89A5-67739DC0F932}" presName="Accent1" presStyleCnt="0"/>
      <dgm:spPr/>
    </dgm:pt>
    <dgm:pt modelId="{B5654441-0F12-4AA2-9722-0FF1559B1D63}" type="pres">
      <dgm:prSet presAssocID="{CE5B9D8A-7C2C-45EF-89A5-67739DC0F932}" presName="Accent" presStyleLbl="node1" presStyleIdx="0" presStyleCnt="3" custScaleX="156268"/>
      <dgm:spPr/>
    </dgm:pt>
    <dgm:pt modelId="{F4CC061C-CF69-48C2-9608-6354B9A36EC0}" type="pres">
      <dgm:prSet presAssocID="{CE5B9D8A-7C2C-45EF-89A5-67739DC0F932}" presName="Parent1" presStyleLbl="revTx" presStyleIdx="0" presStyleCnt="3" custScaleX="189825">
        <dgm:presLayoutVars>
          <dgm:chMax val="1"/>
          <dgm:chPref val="1"/>
          <dgm:bulletEnabled val="1"/>
        </dgm:presLayoutVars>
      </dgm:prSet>
      <dgm:spPr/>
    </dgm:pt>
    <dgm:pt modelId="{C81652CC-E8A8-4FF2-9F2F-19DBDEE5F0A1}" type="pres">
      <dgm:prSet presAssocID="{DE03D18D-64CD-4D38-9FEE-701D35E3C5CF}" presName="Accent2" presStyleCnt="0"/>
      <dgm:spPr/>
    </dgm:pt>
    <dgm:pt modelId="{AB59650B-1A85-48E3-B33F-13064BE71607}" type="pres">
      <dgm:prSet presAssocID="{DE03D18D-64CD-4D38-9FEE-701D35E3C5CF}" presName="Accent" presStyleLbl="node1" presStyleIdx="1" presStyleCnt="3" custScaleX="156268"/>
      <dgm:spPr/>
    </dgm:pt>
    <dgm:pt modelId="{D290367B-A64D-4678-BFAF-4BC6330FA3F8}" type="pres">
      <dgm:prSet presAssocID="{DE03D18D-64CD-4D38-9FEE-701D35E3C5CF}" presName="Parent2" presStyleLbl="revTx" presStyleIdx="1" presStyleCnt="3" custScaleX="184463">
        <dgm:presLayoutVars>
          <dgm:chMax val="1"/>
          <dgm:chPref val="1"/>
          <dgm:bulletEnabled val="1"/>
        </dgm:presLayoutVars>
      </dgm:prSet>
      <dgm:spPr/>
    </dgm:pt>
    <dgm:pt modelId="{36139EFD-CB33-446F-9490-5967B27ADE94}" type="pres">
      <dgm:prSet presAssocID="{44566170-8D8F-4899-B5EB-A300862CBD0C}" presName="Accent3" presStyleCnt="0"/>
      <dgm:spPr/>
    </dgm:pt>
    <dgm:pt modelId="{348D8EFF-D0A6-40C6-86CF-7147B32F2F82}" type="pres">
      <dgm:prSet presAssocID="{44566170-8D8F-4899-B5EB-A300862CBD0C}" presName="Accent" presStyleLbl="node1" presStyleIdx="2" presStyleCnt="3" custScaleX="156268"/>
      <dgm:spPr/>
    </dgm:pt>
    <dgm:pt modelId="{EA866644-A625-4968-B61A-F73DF810EC0B}" type="pres">
      <dgm:prSet presAssocID="{44566170-8D8F-4899-B5EB-A300862CBD0C}" presName="Parent3" presStyleLbl="revTx" presStyleIdx="2" presStyleCnt="3" custScaleX="189352">
        <dgm:presLayoutVars>
          <dgm:chMax val="1"/>
          <dgm:chPref val="1"/>
          <dgm:bulletEnabled val="1"/>
        </dgm:presLayoutVars>
      </dgm:prSet>
      <dgm:spPr/>
    </dgm:pt>
  </dgm:ptLst>
  <dgm:cxnLst>
    <dgm:cxn modelId="{DE7EDE11-682C-4E64-A6E4-78D4ED5F99AB}" type="presOf" srcId="{CE5B9D8A-7C2C-45EF-89A5-67739DC0F932}" destId="{F4CC061C-CF69-48C2-9608-6354B9A36EC0}" srcOrd="0" destOrd="0" presId="urn:microsoft.com/office/officeart/2009/layout/CircleArrowProcess"/>
    <dgm:cxn modelId="{A07D4E6F-E582-48B5-AA59-4BE35D42E4CF}" srcId="{F36FADE9-E873-421B-90D8-0D92707413F2}" destId="{DE03D18D-64CD-4D38-9FEE-701D35E3C5CF}" srcOrd="1" destOrd="0" parTransId="{060FE980-6343-4FE7-96AD-32F29C29C5E6}" sibTransId="{F01E4044-2F32-4282-95F2-6296DB5F2F1B}"/>
    <dgm:cxn modelId="{D8A19F77-49F6-4B7C-AC61-0DE1D5B96E7B}" srcId="{F36FADE9-E873-421B-90D8-0D92707413F2}" destId="{CE5B9D8A-7C2C-45EF-89A5-67739DC0F932}" srcOrd="0" destOrd="0" parTransId="{589178B9-A712-4369-B0A3-42BD98FBA62D}" sibTransId="{0F08B773-04AB-4641-9772-66AE145BDD3F}"/>
    <dgm:cxn modelId="{40B7EC77-7F3F-4927-B63A-B1E54E827D76}" type="presOf" srcId="{44566170-8D8F-4899-B5EB-A300862CBD0C}" destId="{EA866644-A625-4968-B61A-F73DF810EC0B}" srcOrd="0" destOrd="0" presId="urn:microsoft.com/office/officeart/2009/layout/CircleArrowProcess"/>
    <dgm:cxn modelId="{F639657B-493A-489F-95DF-BBAAFEEC5B09}" type="presOf" srcId="{DE03D18D-64CD-4D38-9FEE-701D35E3C5CF}" destId="{D290367B-A64D-4678-BFAF-4BC6330FA3F8}" srcOrd="0" destOrd="0" presId="urn:microsoft.com/office/officeart/2009/layout/CircleArrowProcess"/>
    <dgm:cxn modelId="{3CFFA286-3D6C-44EE-BF01-ABBB7450E2FD}" srcId="{F36FADE9-E873-421B-90D8-0D92707413F2}" destId="{44566170-8D8F-4899-B5EB-A300862CBD0C}" srcOrd="2" destOrd="0" parTransId="{9A57AB14-ABD3-4286-8C17-92599CDE34BF}" sibTransId="{86C56281-FE4B-4D80-9038-79E43E5EDF28}"/>
    <dgm:cxn modelId="{866D2FBE-A840-43A0-A813-895B32DDE7A0}" type="presOf" srcId="{F36FADE9-E873-421B-90D8-0D92707413F2}" destId="{FDE11D4A-9369-4DA7-A25E-801CDA2DF0E5}" srcOrd="0" destOrd="0" presId="urn:microsoft.com/office/officeart/2009/layout/CircleArrowProcess"/>
    <dgm:cxn modelId="{8EA9818C-6C31-4EC6-B7D1-93E27302D215}" type="presParOf" srcId="{FDE11D4A-9369-4DA7-A25E-801CDA2DF0E5}" destId="{CB3C1FDC-5E38-4198-AB88-A8F532D5B48E}" srcOrd="0" destOrd="0" presId="urn:microsoft.com/office/officeart/2009/layout/CircleArrowProcess"/>
    <dgm:cxn modelId="{200B692C-318A-456E-97AE-5B33D4186900}" type="presParOf" srcId="{CB3C1FDC-5E38-4198-AB88-A8F532D5B48E}" destId="{B5654441-0F12-4AA2-9722-0FF1559B1D63}" srcOrd="0" destOrd="0" presId="urn:microsoft.com/office/officeart/2009/layout/CircleArrowProcess"/>
    <dgm:cxn modelId="{EF1BAF1E-8765-482F-8C2E-347F03A799FA}" type="presParOf" srcId="{FDE11D4A-9369-4DA7-A25E-801CDA2DF0E5}" destId="{F4CC061C-CF69-48C2-9608-6354B9A36EC0}" srcOrd="1" destOrd="0" presId="urn:microsoft.com/office/officeart/2009/layout/CircleArrowProcess"/>
    <dgm:cxn modelId="{35EF8D7B-F9DD-44E3-B3BA-6F0759C61F23}" type="presParOf" srcId="{FDE11D4A-9369-4DA7-A25E-801CDA2DF0E5}" destId="{C81652CC-E8A8-4FF2-9F2F-19DBDEE5F0A1}" srcOrd="2" destOrd="0" presId="urn:microsoft.com/office/officeart/2009/layout/CircleArrowProcess"/>
    <dgm:cxn modelId="{3C73205F-93DD-41F2-9B66-C7A4E5DCCBD4}" type="presParOf" srcId="{C81652CC-E8A8-4FF2-9F2F-19DBDEE5F0A1}" destId="{AB59650B-1A85-48E3-B33F-13064BE71607}" srcOrd="0" destOrd="0" presId="urn:microsoft.com/office/officeart/2009/layout/CircleArrowProcess"/>
    <dgm:cxn modelId="{458DAD69-AAEB-4A8E-9F37-A0A2EB1BABA2}" type="presParOf" srcId="{FDE11D4A-9369-4DA7-A25E-801CDA2DF0E5}" destId="{D290367B-A64D-4678-BFAF-4BC6330FA3F8}" srcOrd="3" destOrd="0" presId="urn:microsoft.com/office/officeart/2009/layout/CircleArrowProcess"/>
    <dgm:cxn modelId="{03999064-ADA1-4B3E-BF47-202A60BD38FC}" type="presParOf" srcId="{FDE11D4A-9369-4DA7-A25E-801CDA2DF0E5}" destId="{36139EFD-CB33-446F-9490-5967B27ADE94}" srcOrd="4" destOrd="0" presId="urn:microsoft.com/office/officeart/2009/layout/CircleArrowProcess"/>
    <dgm:cxn modelId="{9F114800-D8E2-4665-ADB2-96A8445C4B5E}" type="presParOf" srcId="{36139EFD-CB33-446F-9490-5967B27ADE94}" destId="{348D8EFF-D0A6-40C6-86CF-7147B32F2F82}" srcOrd="0" destOrd="0" presId="urn:microsoft.com/office/officeart/2009/layout/CircleArrowProcess"/>
    <dgm:cxn modelId="{2D86A5E7-9FD4-40E2-B3E5-C5C6DA74A004}" type="presParOf" srcId="{FDE11D4A-9369-4DA7-A25E-801CDA2DF0E5}" destId="{EA866644-A625-4968-B61A-F73DF810EC0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4AF9A-9F04-4D5A-8613-A9ECB44D4DD7}">
      <dsp:nvSpPr>
        <dsp:cNvPr id="0" name=""/>
        <dsp:cNvSpPr/>
      </dsp:nvSpPr>
      <dsp:spPr>
        <a:xfrm>
          <a:off x="0" y="0"/>
          <a:ext cx="6256929" cy="1072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d-ID" sz="2000" kern="1200" dirty="0"/>
            <a:t>Pengajian 3 orang mahasiswa (1996)</a:t>
          </a:r>
          <a:endParaRPr lang="en-US" sz="2000" kern="1200" dirty="0"/>
        </a:p>
      </dsp:txBody>
      <dsp:txXfrm>
        <a:off x="31419" y="31419"/>
        <a:ext cx="4973887" cy="1009869"/>
      </dsp:txXfrm>
    </dsp:sp>
    <dsp:sp modelId="{8207AF0C-3623-4F5A-BC1A-16C136F9556D}">
      <dsp:nvSpPr>
        <dsp:cNvPr id="0" name=""/>
        <dsp:cNvSpPr/>
      </dsp:nvSpPr>
      <dsp:spPr>
        <a:xfrm>
          <a:off x="467238" y="1221694"/>
          <a:ext cx="6256929" cy="1072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d-ID" sz="2000" kern="1200" dirty="0"/>
            <a:t>Kajian di masjid dengan peserta 40 mahasiswa (1997)</a:t>
          </a:r>
          <a:endParaRPr lang="en-US" sz="2000" kern="1200" dirty="0"/>
        </a:p>
      </dsp:txBody>
      <dsp:txXfrm>
        <a:off x="498657" y="1253113"/>
        <a:ext cx="5029593" cy="1009869"/>
      </dsp:txXfrm>
    </dsp:sp>
    <dsp:sp modelId="{754BD6F4-BBCF-4B99-8556-8C8697A88253}">
      <dsp:nvSpPr>
        <dsp:cNvPr id="0" name=""/>
        <dsp:cNvSpPr/>
      </dsp:nvSpPr>
      <dsp:spPr>
        <a:xfrm>
          <a:off x="934476" y="2443389"/>
          <a:ext cx="6256929" cy="1072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d-ID" sz="2000" kern="1200" dirty="0"/>
            <a:t>Gedung baru dengan daya tampung lebih dari 200 mahasiswa (2010)</a:t>
          </a:r>
        </a:p>
      </dsp:txBody>
      <dsp:txXfrm>
        <a:off x="965895" y="2474808"/>
        <a:ext cx="5029593" cy="1009869"/>
      </dsp:txXfrm>
    </dsp:sp>
    <dsp:sp modelId="{620365BD-EA52-4ED6-B662-86B0FB2B61A9}">
      <dsp:nvSpPr>
        <dsp:cNvPr id="0" name=""/>
        <dsp:cNvSpPr/>
      </dsp:nvSpPr>
      <dsp:spPr>
        <a:xfrm>
          <a:off x="1401714" y="3665083"/>
          <a:ext cx="6256929" cy="1072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d-ID" sz="2000" kern="1200" dirty="0"/>
            <a:t>Cabang Malaysia (2010)</a:t>
          </a:r>
        </a:p>
      </dsp:txBody>
      <dsp:txXfrm>
        <a:off x="1433133" y="3696502"/>
        <a:ext cx="5029593" cy="1009869"/>
      </dsp:txXfrm>
    </dsp:sp>
    <dsp:sp modelId="{1B97CEF6-F140-49AA-90F6-195986ACE345}">
      <dsp:nvSpPr>
        <dsp:cNvPr id="0" name=""/>
        <dsp:cNvSpPr/>
      </dsp:nvSpPr>
      <dsp:spPr>
        <a:xfrm>
          <a:off x="1868953" y="4886778"/>
          <a:ext cx="6256929" cy="1072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d-ID" sz="2000" kern="1200" dirty="0"/>
            <a:t>Madrasah Darus Sunnah (2014-2015)</a:t>
          </a:r>
        </a:p>
      </dsp:txBody>
      <dsp:txXfrm>
        <a:off x="1900372" y="4918197"/>
        <a:ext cx="5029593" cy="1009869"/>
      </dsp:txXfrm>
    </dsp:sp>
    <dsp:sp modelId="{D1503E18-B94E-4560-B444-DBF662FC6B5B}">
      <dsp:nvSpPr>
        <dsp:cNvPr id="0" name=""/>
        <dsp:cNvSpPr/>
      </dsp:nvSpPr>
      <dsp:spPr>
        <a:xfrm>
          <a:off x="5559670" y="783672"/>
          <a:ext cx="697259" cy="69725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716553" y="783672"/>
        <a:ext cx="383493" cy="524687"/>
      </dsp:txXfrm>
    </dsp:sp>
    <dsp:sp modelId="{0182FA8D-FC05-445A-9E54-0A1A391800FE}">
      <dsp:nvSpPr>
        <dsp:cNvPr id="0" name=""/>
        <dsp:cNvSpPr/>
      </dsp:nvSpPr>
      <dsp:spPr>
        <a:xfrm>
          <a:off x="6026908" y="2005367"/>
          <a:ext cx="697259" cy="69725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183791" y="2005367"/>
        <a:ext cx="383493" cy="524687"/>
      </dsp:txXfrm>
    </dsp:sp>
    <dsp:sp modelId="{30D91BB5-4B40-405D-99A9-C9B6F0FD1E5C}">
      <dsp:nvSpPr>
        <dsp:cNvPr id="0" name=""/>
        <dsp:cNvSpPr/>
      </dsp:nvSpPr>
      <dsp:spPr>
        <a:xfrm>
          <a:off x="6494146" y="3209183"/>
          <a:ext cx="697259" cy="69725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651029" y="3209183"/>
        <a:ext cx="383493" cy="524687"/>
      </dsp:txXfrm>
    </dsp:sp>
    <dsp:sp modelId="{F6541528-D4AB-46BD-A95F-6361E5739473}">
      <dsp:nvSpPr>
        <dsp:cNvPr id="0" name=""/>
        <dsp:cNvSpPr/>
      </dsp:nvSpPr>
      <dsp:spPr>
        <a:xfrm>
          <a:off x="6961384" y="4442796"/>
          <a:ext cx="697259" cy="69725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118267" y="4442796"/>
        <a:ext cx="383493" cy="52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904B8-3A68-4DB4-A9ED-17523D0477FC}">
      <dsp:nvSpPr>
        <dsp:cNvPr id="0" name=""/>
        <dsp:cNvSpPr/>
      </dsp:nvSpPr>
      <dsp:spPr>
        <a:xfrm>
          <a:off x="4062941" y="1476508"/>
          <a:ext cx="1785348" cy="619707"/>
        </a:xfrm>
        <a:custGeom>
          <a:avLst/>
          <a:gdLst/>
          <a:ahLst/>
          <a:cxnLst/>
          <a:rect l="0" t="0" r="0" b="0"/>
          <a:pathLst>
            <a:path>
              <a:moveTo>
                <a:pt x="0" y="0"/>
              </a:moveTo>
              <a:lnTo>
                <a:pt x="0" y="309853"/>
              </a:lnTo>
              <a:lnTo>
                <a:pt x="1785348" y="309853"/>
              </a:lnTo>
              <a:lnTo>
                <a:pt x="1785348" y="6197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2902AB-FCCC-4F58-A28E-416EDC453D63}">
      <dsp:nvSpPr>
        <dsp:cNvPr id="0" name=""/>
        <dsp:cNvSpPr/>
      </dsp:nvSpPr>
      <dsp:spPr>
        <a:xfrm>
          <a:off x="2277593" y="1476508"/>
          <a:ext cx="1785348" cy="619707"/>
        </a:xfrm>
        <a:custGeom>
          <a:avLst/>
          <a:gdLst/>
          <a:ahLst/>
          <a:cxnLst/>
          <a:rect l="0" t="0" r="0" b="0"/>
          <a:pathLst>
            <a:path>
              <a:moveTo>
                <a:pt x="1785348" y="0"/>
              </a:moveTo>
              <a:lnTo>
                <a:pt x="1785348" y="309853"/>
              </a:lnTo>
              <a:lnTo>
                <a:pt x="0" y="309853"/>
              </a:lnTo>
              <a:lnTo>
                <a:pt x="0" y="6197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A4857-0249-48C9-9FD6-B4C57FC43FC7}">
      <dsp:nvSpPr>
        <dsp:cNvPr id="0" name=""/>
        <dsp:cNvSpPr/>
      </dsp:nvSpPr>
      <dsp:spPr>
        <a:xfrm>
          <a:off x="2587446" y="1013"/>
          <a:ext cx="2950989" cy="1475494"/>
        </a:xfrm>
        <a:prstGeom prst="rect">
          <a:avLst/>
        </a:prstGeom>
        <a:solidFill>
          <a:schemeClr val="accent6">
            <a:lumMod val="40000"/>
            <a:lumOff val="6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d-ID" sz="3500" kern="1200" dirty="0">
              <a:solidFill>
                <a:schemeClr val="tx1"/>
              </a:solidFill>
            </a:rPr>
            <a:t>Radikalisme</a:t>
          </a:r>
          <a:endParaRPr lang="en-US" sz="3500" kern="1200" dirty="0">
            <a:solidFill>
              <a:schemeClr val="tx1"/>
            </a:solidFill>
          </a:endParaRPr>
        </a:p>
      </dsp:txBody>
      <dsp:txXfrm>
        <a:off x="2587446" y="1013"/>
        <a:ext cx="2950989" cy="1475494"/>
      </dsp:txXfrm>
    </dsp:sp>
    <dsp:sp modelId="{FF1BA6A5-17C0-474A-9BDE-199D380AF0F9}">
      <dsp:nvSpPr>
        <dsp:cNvPr id="0" name=""/>
        <dsp:cNvSpPr/>
      </dsp:nvSpPr>
      <dsp:spPr>
        <a:xfrm>
          <a:off x="802098" y="2096215"/>
          <a:ext cx="2950989" cy="1475494"/>
        </a:xfrm>
        <a:prstGeom prst="rect">
          <a:avLst/>
        </a:prstGeom>
        <a:solidFill>
          <a:schemeClr val="accent6">
            <a:lumMod val="40000"/>
            <a:lumOff val="6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d-ID" sz="3500" kern="1200" dirty="0">
              <a:solidFill>
                <a:schemeClr val="tx1"/>
              </a:solidFill>
            </a:rPr>
            <a:t>Pemahaman</a:t>
          </a:r>
          <a:endParaRPr lang="en-US" sz="3500" kern="1200" dirty="0">
            <a:solidFill>
              <a:schemeClr val="tx1"/>
            </a:solidFill>
          </a:endParaRPr>
        </a:p>
      </dsp:txBody>
      <dsp:txXfrm>
        <a:off x="802098" y="2096215"/>
        <a:ext cx="2950989" cy="1475494"/>
      </dsp:txXfrm>
    </dsp:sp>
    <dsp:sp modelId="{42562DD2-1B4E-40D8-AB06-CD678FF8D67C}">
      <dsp:nvSpPr>
        <dsp:cNvPr id="0" name=""/>
        <dsp:cNvSpPr/>
      </dsp:nvSpPr>
      <dsp:spPr>
        <a:xfrm>
          <a:off x="4372795" y="2096215"/>
          <a:ext cx="2950989" cy="1475494"/>
        </a:xfrm>
        <a:prstGeom prst="rect">
          <a:avLst/>
        </a:prstGeom>
        <a:solidFill>
          <a:schemeClr val="accent6">
            <a:lumMod val="40000"/>
            <a:lumOff val="6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id-ID" sz="3500" kern="1200" dirty="0">
              <a:solidFill>
                <a:schemeClr val="tx1"/>
              </a:solidFill>
            </a:rPr>
            <a:t>Gerakan</a:t>
          </a:r>
          <a:endParaRPr lang="en-US" sz="3500" kern="1200" dirty="0">
            <a:solidFill>
              <a:schemeClr val="tx1"/>
            </a:solidFill>
          </a:endParaRPr>
        </a:p>
      </dsp:txBody>
      <dsp:txXfrm>
        <a:off x="4372795" y="2096215"/>
        <a:ext cx="2950989" cy="1475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904B8-3A68-4DB4-A9ED-17523D0477FC}">
      <dsp:nvSpPr>
        <dsp:cNvPr id="0" name=""/>
        <dsp:cNvSpPr/>
      </dsp:nvSpPr>
      <dsp:spPr>
        <a:xfrm>
          <a:off x="5442115" y="1356318"/>
          <a:ext cx="2806147" cy="346326"/>
        </a:xfrm>
        <a:custGeom>
          <a:avLst/>
          <a:gdLst/>
          <a:ahLst/>
          <a:cxnLst/>
          <a:rect l="0" t="0" r="0" b="0"/>
          <a:pathLst>
            <a:path>
              <a:moveTo>
                <a:pt x="0" y="0"/>
              </a:moveTo>
              <a:lnTo>
                <a:pt x="0" y="173163"/>
              </a:lnTo>
              <a:lnTo>
                <a:pt x="2806147" y="173163"/>
              </a:lnTo>
              <a:lnTo>
                <a:pt x="2806147" y="346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2902AB-FCCC-4F58-A28E-416EDC453D63}">
      <dsp:nvSpPr>
        <dsp:cNvPr id="0" name=""/>
        <dsp:cNvSpPr/>
      </dsp:nvSpPr>
      <dsp:spPr>
        <a:xfrm>
          <a:off x="2635967" y="1356318"/>
          <a:ext cx="2806147" cy="346326"/>
        </a:xfrm>
        <a:custGeom>
          <a:avLst/>
          <a:gdLst/>
          <a:ahLst/>
          <a:cxnLst/>
          <a:rect l="0" t="0" r="0" b="0"/>
          <a:pathLst>
            <a:path>
              <a:moveTo>
                <a:pt x="2806147" y="0"/>
              </a:moveTo>
              <a:lnTo>
                <a:pt x="2806147" y="173163"/>
              </a:lnTo>
              <a:lnTo>
                <a:pt x="0" y="173163"/>
              </a:lnTo>
              <a:lnTo>
                <a:pt x="0" y="346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A4857-0249-48C9-9FD6-B4C57FC43FC7}">
      <dsp:nvSpPr>
        <dsp:cNvPr id="0" name=""/>
        <dsp:cNvSpPr/>
      </dsp:nvSpPr>
      <dsp:spPr>
        <a:xfrm>
          <a:off x="2664292" y="188347"/>
          <a:ext cx="5555645" cy="1167971"/>
        </a:xfrm>
        <a:prstGeom prst="rect">
          <a:avLst/>
        </a:prstGeom>
        <a:solidFill>
          <a:schemeClr val="accent1">
            <a:lumMod val="20000"/>
            <a:lumOff val="8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id-ID" sz="6500" kern="1200" dirty="0">
              <a:solidFill>
                <a:schemeClr val="tx1"/>
              </a:solidFill>
            </a:rPr>
            <a:t>BNPT</a:t>
          </a:r>
          <a:endParaRPr lang="en-US" sz="6500" kern="1200" dirty="0">
            <a:solidFill>
              <a:schemeClr val="tx1"/>
            </a:solidFill>
          </a:endParaRPr>
        </a:p>
      </dsp:txBody>
      <dsp:txXfrm>
        <a:off x="2664292" y="188347"/>
        <a:ext cx="5555645" cy="1167971"/>
      </dsp:txXfrm>
    </dsp:sp>
    <dsp:sp modelId="{FF1BA6A5-17C0-474A-9BDE-199D380AF0F9}">
      <dsp:nvSpPr>
        <dsp:cNvPr id="0" name=""/>
        <dsp:cNvSpPr/>
      </dsp:nvSpPr>
      <dsp:spPr>
        <a:xfrm>
          <a:off x="2983" y="1702645"/>
          <a:ext cx="5265967" cy="3697955"/>
        </a:xfrm>
        <a:prstGeom prst="rect">
          <a:avLst/>
        </a:prstGeom>
        <a:solidFill>
          <a:schemeClr val="accent1">
            <a:lumMod val="20000"/>
            <a:lumOff val="8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d-ID" sz="3200" kern="1200" dirty="0">
              <a:solidFill>
                <a:schemeClr val="tx1"/>
              </a:solidFill>
            </a:rPr>
            <a:t>K</a:t>
          </a:r>
          <a:r>
            <a:rPr lang="en-US" sz="3200" kern="1200" dirty="0" err="1">
              <a:solidFill>
                <a:schemeClr val="tx1"/>
              </a:solidFill>
            </a:rPr>
            <a:t>ontra</a:t>
          </a:r>
          <a:r>
            <a:rPr lang="en-US" sz="3200" kern="1200" dirty="0">
              <a:solidFill>
                <a:schemeClr val="tx1"/>
              </a:solidFill>
            </a:rPr>
            <a:t> </a:t>
          </a:r>
          <a:r>
            <a:rPr lang="id-ID" sz="3200" kern="1200" dirty="0">
              <a:solidFill>
                <a:schemeClr val="tx1"/>
              </a:solidFill>
            </a:rPr>
            <a:t>R</a:t>
          </a:r>
          <a:r>
            <a:rPr lang="en-US" sz="3200" kern="1200" dirty="0" err="1">
              <a:solidFill>
                <a:schemeClr val="tx1"/>
              </a:solidFill>
            </a:rPr>
            <a:t>adikalisasi</a:t>
          </a:r>
          <a:r>
            <a:rPr lang="id-ID" sz="3200" kern="1200" dirty="0">
              <a:solidFill>
                <a:schemeClr val="tx1"/>
              </a:solidFill>
            </a:rPr>
            <a:t>:</a:t>
          </a:r>
        </a:p>
        <a:p>
          <a:pPr marL="0" lvl="0" indent="0" algn="ctr" defTabSz="1422400">
            <a:lnSpc>
              <a:spcPct val="90000"/>
            </a:lnSpc>
            <a:spcBef>
              <a:spcPct val="0"/>
            </a:spcBef>
            <a:spcAft>
              <a:spcPct val="35000"/>
            </a:spcAft>
            <a:buNone/>
          </a:pPr>
          <a:r>
            <a:rPr lang="id-ID" sz="3200" kern="1200" dirty="0">
              <a:solidFill>
                <a:schemeClr val="tx1"/>
              </a:solidFill>
            </a:rPr>
            <a:t>U</a:t>
          </a:r>
          <a:r>
            <a:rPr lang="fi-FI" sz="3200" kern="1200" dirty="0">
              <a:solidFill>
                <a:schemeClr val="tx1"/>
              </a:solidFill>
            </a:rPr>
            <a:t>paya penanaman nilai-nilai ke-Indonesiaan serta nilai</a:t>
          </a:r>
          <a:r>
            <a:rPr lang="id-ID" sz="3200" kern="1200" dirty="0">
              <a:solidFill>
                <a:schemeClr val="tx1"/>
              </a:solidFill>
            </a:rPr>
            <a:t>-</a:t>
          </a:r>
          <a:r>
            <a:rPr lang="fi-FI" sz="3200" kern="1200" dirty="0">
              <a:solidFill>
                <a:schemeClr val="tx1"/>
              </a:solidFill>
            </a:rPr>
            <a:t>nilai</a:t>
          </a:r>
          <a:r>
            <a:rPr lang="id-ID" sz="3200" kern="1200" dirty="0">
              <a:solidFill>
                <a:schemeClr val="tx1"/>
              </a:solidFill>
            </a:rPr>
            <a:t> </a:t>
          </a:r>
          <a:r>
            <a:rPr lang="en-US" sz="3200" kern="1200" dirty="0">
              <a:solidFill>
                <a:schemeClr val="tx1"/>
              </a:solidFill>
            </a:rPr>
            <a:t>non-</a:t>
          </a:r>
          <a:r>
            <a:rPr lang="en-US" sz="3200" kern="1200" dirty="0" err="1">
              <a:solidFill>
                <a:schemeClr val="tx1"/>
              </a:solidFill>
            </a:rPr>
            <a:t>kekerasan</a:t>
          </a:r>
          <a:r>
            <a:rPr lang="id-ID" sz="3200" kern="1200" dirty="0">
              <a:solidFill>
                <a:schemeClr val="tx1"/>
              </a:solidFill>
            </a:rPr>
            <a:t>.</a:t>
          </a:r>
          <a:endParaRPr lang="en-US" sz="3200" kern="1200" dirty="0">
            <a:solidFill>
              <a:schemeClr val="tx1"/>
            </a:solidFill>
          </a:endParaRPr>
        </a:p>
      </dsp:txBody>
      <dsp:txXfrm>
        <a:off x="2983" y="1702645"/>
        <a:ext cx="5265967" cy="3697955"/>
      </dsp:txXfrm>
    </dsp:sp>
    <dsp:sp modelId="{42562DD2-1B4E-40D8-AB06-CD678FF8D67C}">
      <dsp:nvSpPr>
        <dsp:cNvPr id="0" name=""/>
        <dsp:cNvSpPr/>
      </dsp:nvSpPr>
      <dsp:spPr>
        <a:xfrm>
          <a:off x="5615278" y="1702645"/>
          <a:ext cx="5265967" cy="3697955"/>
        </a:xfrm>
        <a:prstGeom prst="rect">
          <a:avLst/>
        </a:prstGeom>
        <a:solidFill>
          <a:schemeClr val="accent1">
            <a:lumMod val="20000"/>
            <a:lumOff val="8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rPr>
            <a:t>Deradikalisasi</a:t>
          </a:r>
          <a:r>
            <a:rPr lang="id-ID" sz="3200" kern="1200" dirty="0">
              <a:solidFill>
                <a:schemeClr val="tx1"/>
              </a:solidFill>
            </a:rPr>
            <a:t>:</a:t>
          </a:r>
        </a:p>
        <a:p>
          <a:pPr marL="0" lvl="0" indent="0" algn="ctr" defTabSz="1422400">
            <a:lnSpc>
              <a:spcPct val="90000"/>
            </a:lnSpc>
            <a:spcBef>
              <a:spcPct val="0"/>
            </a:spcBef>
            <a:spcAft>
              <a:spcPct val="35000"/>
            </a:spcAft>
            <a:buNone/>
          </a:pPr>
          <a:r>
            <a:rPr lang="id-ID" sz="3200" kern="1200" dirty="0">
              <a:solidFill>
                <a:schemeClr val="tx1"/>
              </a:solidFill>
            </a:rPr>
            <a:t>Upaya </a:t>
          </a:r>
          <a:r>
            <a:rPr lang="pt-BR" sz="3200" kern="1200" dirty="0">
              <a:solidFill>
                <a:schemeClr val="tx1"/>
              </a:solidFill>
            </a:rPr>
            <a:t>memoderasi paham-paham radikal sejalan</a:t>
          </a:r>
          <a:r>
            <a:rPr lang="id-ID" sz="3200" kern="1200" dirty="0">
              <a:solidFill>
                <a:schemeClr val="tx1"/>
              </a:solidFill>
            </a:rPr>
            <a:t> </a:t>
          </a:r>
          <a:r>
            <a:rPr lang="en-US" sz="3200" kern="1200" dirty="0" err="1">
              <a:solidFill>
                <a:schemeClr val="tx1"/>
              </a:solidFill>
            </a:rPr>
            <a:t>dengan</a:t>
          </a:r>
          <a:r>
            <a:rPr lang="en-US" sz="3200" kern="1200" dirty="0">
              <a:solidFill>
                <a:schemeClr val="tx1"/>
              </a:solidFill>
            </a:rPr>
            <a:t> </a:t>
          </a:r>
          <a:r>
            <a:rPr lang="en-US" sz="3200" kern="1200" dirty="0" err="1">
              <a:solidFill>
                <a:schemeClr val="tx1"/>
              </a:solidFill>
            </a:rPr>
            <a:t>semangat</a:t>
          </a:r>
          <a:r>
            <a:rPr lang="en-US" sz="3200" kern="1200" dirty="0">
              <a:solidFill>
                <a:schemeClr val="tx1"/>
              </a:solidFill>
            </a:rPr>
            <a:t> </a:t>
          </a:r>
          <a:r>
            <a:rPr lang="en-US" sz="3200" kern="1200" dirty="0" err="1">
              <a:solidFill>
                <a:schemeClr val="tx1"/>
              </a:solidFill>
            </a:rPr>
            <a:t>kelompok</a:t>
          </a:r>
          <a:r>
            <a:rPr lang="en-US" sz="3200" kern="1200" dirty="0">
              <a:solidFill>
                <a:schemeClr val="tx1"/>
              </a:solidFill>
            </a:rPr>
            <a:t> Islam </a:t>
          </a:r>
          <a:r>
            <a:rPr lang="en-US" sz="3200" kern="1200" dirty="0" err="1">
              <a:solidFill>
                <a:schemeClr val="tx1"/>
              </a:solidFill>
            </a:rPr>
            <a:t>moderat</a:t>
          </a:r>
          <a:r>
            <a:rPr lang="en-US" sz="3200" kern="1200" dirty="0">
              <a:solidFill>
                <a:schemeClr val="tx1"/>
              </a:solidFill>
            </a:rPr>
            <a:t> </a:t>
          </a:r>
          <a:r>
            <a:rPr lang="en-US" sz="3200" kern="1200" dirty="0" err="1">
              <a:solidFill>
                <a:schemeClr val="tx1"/>
              </a:solidFill>
            </a:rPr>
            <a:t>dan</a:t>
          </a:r>
          <a:r>
            <a:rPr lang="en-US" sz="3200" kern="1200" dirty="0">
              <a:solidFill>
                <a:schemeClr val="tx1"/>
              </a:solidFill>
            </a:rPr>
            <a:t> </a:t>
          </a:r>
          <a:r>
            <a:rPr lang="en-US" sz="3200" kern="1200" dirty="0" err="1">
              <a:solidFill>
                <a:schemeClr val="tx1"/>
              </a:solidFill>
            </a:rPr>
            <a:t>cocok</a:t>
          </a:r>
          <a:r>
            <a:rPr lang="en-US" sz="3200" kern="1200" dirty="0">
              <a:solidFill>
                <a:schemeClr val="tx1"/>
              </a:solidFill>
            </a:rPr>
            <a:t> </a:t>
          </a:r>
          <a:r>
            <a:rPr lang="en-US" sz="3200" kern="1200" dirty="0" err="1">
              <a:solidFill>
                <a:schemeClr val="tx1"/>
              </a:solidFill>
            </a:rPr>
            <a:t>dengan</a:t>
          </a:r>
          <a:r>
            <a:rPr lang="en-US" sz="3200" kern="1200" dirty="0">
              <a:solidFill>
                <a:schemeClr val="tx1"/>
              </a:solidFill>
            </a:rPr>
            <a:t> </a:t>
          </a:r>
          <a:r>
            <a:rPr lang="en-US" sz="3200" kern="1200" dirty="0" err="1">
              <a:solidFill>
                <a:schemeClr val="tx1"/>
              </a:solidFill>
            </a:rPr>
            <a:t>misi-misi</a:t>
          </a:r>
          <a:r>
            <a:rPr lang="en-US" sz="3200" kern="1200" dirty="0">
              <a:solidFill>
                <a:schemeClr val="tx1"/>
              </a:solidFill>
            </a:rPr>
            <a:t> </a:t>
          </a:r>
          <a:r>
            <a:rPr lang="en-US" sz="3200" kern="1200" dirty="0" err="1">
              <a:solidFill>
                <a:schemeClr val="tx1"/>
              </a:solidFill>
            </a:rPr>
            <a:t>kebangsaan</a:t>
          </a:r>
          <a:r>
            <a:rPr lang="id-ID" sz="3200" kern="1200" dirty="0">
              <a:solidFill>
                <a:schemeClr val="tx1"/>
              </a:solidFill>
            </a:rPr>
            <a:t> </a:t>
          </a:r>
          <a:r>
            <a:rPr lang="en-US" sz="3200" kern="1200" dirty="0">
              <a:solidFill>
                <a:schemeClr val="tx1"/>
              </a:solidFill>
            </a:rPr>
            <a:t>yang </a:t>
          </a:r>
          <a:r>
            <a:rPr lang="en-US" sz="3200" kern="1200" dirty="0" err="1">
              <a:solidFill>
                <a:schemeClr val="tx1"/>
              </a:solidFill>
            </a:rPr>
            <a:t>memperkuat</a:t>
          </a:r>
          <a:r>
            <a:rPr lang="en-US" sz="3200" kern="1200" dirty="0">
              <a:solidFill>
                <a:schemeClr val="tx1"/>
              </a:solidFill>
            </a:rPr>
            <a:t> NKRI</a:t>
          </a:r>
          <a:r>
            <a:rPr lang="id-ID" sz="3200" kern="1200" dirty="0">
              <a:solidFill>
                <a:schemeClr val="tx1"/>
              </a:solidFill>
            </a:rPr>
            <a:t>.</a:t>
          </a:r>
          <a:endParaRPr lang="en-US" sz="3200" kern="1200" dirty="0">
            <a:solidFill>
              <a:schemeClr val="tx1"/>
            </a:solidFill>
          </a:endParaRPr>
        </a:p>
      </dsp:txBody>
      <dsp:txXfrm>
        <a:off x="5615278" y="1702645"/>
        <a:ext cx="5265967" cy="3697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81D03-850D-47C6-8F8F-EC73DB755922}">
      <dsp:nvSpPr>
        <dsp:cNvPr id="0" name=""/>
        <dsp:cNvSpPr/>
      </dsp:nvSpPr>
      <dsp:spPr>
        <a:xfrm>
          <a:off x="6053529" y="3683734"/>
          <a:ext cx="5467750" cy="1733521"/>
        </a:xfrm>
        <a:prstGeom prst="roundRect">
          <a:avLst>
            <a:gd name="adj" fmla="val 10000"/>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d-ID" sz="2800" kern="1200" dirty="0">
              <a:latin typeface="Matura MT Script Capitals" panose="03020802060602070202" pitchFamily="66" charset="0"/>
            </a:rPr>
            <a:t>Pakaian</a:t>
          </a:r>
          <a:endParaRPr lang="en-US" sz="2800" kern="1200" dirty="0">
            <a:latin typeface="Matura MT Script Capitals" panose="03020802060602070202" pitchFamily="66" charset="0"/>
          </a:endParaRPr>
        </a:p>
        <a:p>
          <a:pPr marL="285750" lvl="1" indent="-285750" algn="l" defTabSz="1244600">
            <a:lnSpc>
              <a:spcPct val="90000"/>
            </a:lnSpc>
            <a:spcBef>
              <a:spcPct val="0"/>
            </a:spcBef>
            <a:spcAft>
              <a:spcPct val="15000"/>
            </a:spcAft>
            <a:buChar char="•"/>
          </a:pPr>
          <a:r>
            <a:rPr lang="id-ID" sz="2800" kern="1200" dirty="0">
              <a:latin typeface="Matura MT Script Capitals" panose="03020802060602070202" pitchFamily="66" charset="0"/>
            </a:rPr>
            <a:t>Keindonesiaan</a:t>
          </a:r>
          <a:endParaRPr lang="en-US" sz="2800" kern="1200" dirty="0">
            <a:latin typeface="Matura MT Script Capitals" panose="03020802060602070202" pitchFamily="66" charset="0"/>
          </a:endParaRPr>
        </a:p>
      </dsp:txBody>
      <dsp:txXfrm>
        <a:off x="7731934" y="4155194"/>
        <a:ext cx="3751265" cy="1223981"/>
      </dsp:txXfrm>
    </dsp:sp>
    <dsp:sp modelId="{33EB425D-135A-4229-8905-77A628AC9CD0}">
      <dsp:nvSpPr>
        <dsp:cNvPr id="0" name=""/>
        <dsp:cNvSpPr/>
      </dsp:nvSpPr>
      <dsp:spPr>
        <a:xfrm>
          <a:off x="0" y="3683734"/>
          <a:ext cx="6071377" cy="1733521"/>
        </a:xfrm>
        <a:prstGeom prst="roundRect">
          <a:avLst>
            <a:gd name="adj" fmla="val 10000"/>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d-ID" sz="2800" kern="1200" dirty="0">
              <a:latin typeface="Matura MT Script Capitals" panose="03020802060602070202" pitchFamily="66" charset="0"/>
            </a:rPr>
            <a:t>Kedarussunnahan</a:t>
          </a:r>
          <a:endParaRPr lang="en-US" sz="2800" kern="1200" dirty="0">
            <a:latin typeface="Matura MT Script Capitals" panose="03020802060602070202" pitchFamily="66" charset="0"/>
          </a:endParaRPr>
        </a:p>
        <a:p>
          <a:pPr marL="285750" lvl="1" indent="-285750" algn="l" defTabSz="1244600">
            <a:lnSpc>
              <a:spcPct val="90000"/>
            </a:lnSpc>
            <a:spcBef>
              <a:spcPct val="0"/>
            </a:spcBef>
            <a:spcAft>
              <a:spcPct val="15000"/>
            </a:spcAft>
            <a:buChar char="•"/>
          </a:pPr>
          <a:r>
            <a:rPr lang="id-ID" sz="2800" kern="1200" dirty="0">
              <a:latin typeface="Matura MT Script Capitals" panose="03020802060602070202" pitchFamily="66" charset="0"/>
            </a:rPr>
            <a:t>Anti Radikal</a:t>
          </a:r>
          <a:endParaRPr lang="en-US" sz="2800" kern="1200" dirty="0">
            <a:latin typeface="Matura MT Script Capitals" panose="03020802060602070202" pitchFamily="66" charset="0"/>
          </a:endParaRPr>
        </a:p>
      </dsp:txBody>
      <dsp:txXfrm>
        <a:off x="38080" y="4155194"/>
        <a:ext cx="4173803" cy="1223981"/>
      </dsp:txXfrm>
    </dsp:sp>
    <dsp:sp modelId="{0292BDED-A5EA-4EFC-9158-CB8B0B296635}">
      <dsp:nvSpPr>
        <dsp:cNvPr id="0" name=""/>
        <dsp:cNvSpPr/>
      </dsp:nvSpPr>
      <dsp:spPr>
        <a:xfrm>
          <a:off x="6110771" y="0"/>
          <a:ext cx="5410508" cy="1733521"/>
        </a:xfrm>
        <a:prstGeom prst="roundRect">
          <a:avLst>
            <a:gd name="adj" fmla="val 10000"/>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d-ID" sz="2800" kern="1200" dirty="0">
              <a:latin typeface="Matura MT Script Capitals" panose="03020802060602070202" pitchFamily="66" charset="0"/>
            </a:rPr>
            <a:t>Sorogan</a:t>
          </a:r>
          <a:endParaRPr lang="en-US" sz="2800" kern="1200" dirty="0">
            <a:latin typeface="Matura MT Script Capitals" panose="03020802060602070202" pitchFamily="66" charset="0"/>
          </a:endParaRPr>
        </a:p>
        <a:p>
          <a:pPr marL="285750" lvl="1" indent="-285750" algn="l" defTabSz="1244600">
            <a:lnSpc>
              <a:spcPct val="90000"/>
            </a:lnSpc>
            <a:spcBef>
              <a:spcPct val="0"/>
            </a:spcBef>
            <a:spcAft>
              <a:spcPct val="15000"/>
            </a:spcAft>
            <a:buChar char="•"/>
          </a:pPr>
          <a:r>
            <a:rPr lang="id-ID" sz="2800" kern="1200" dirty="0">
              <a:latin typeface="Matura MT Script Capitals" panose="03020802060602070202" pitchFamily="66" charset="0"/>
            </a:rPr>
            <a:t>Diskusi</a:t>
          </a:r>
          <a:endParaRPr lang="en-US" sz="2800" kern="1200" dirty="0">
            <a:latin typeface="Matura MT Script Capitals" panose="03020802060602070202" pitchFamily="66" charset="0"/>
          </a:endParaRPr>
        </a:p>
      </dsp:txBody>
      <dsp:txXfrm>
        <a:off x="7772004" y="38080"/>
        <a:ext cx="3711195" cy="1223981"/>
      </dsp:txXfrm>
    </dsp:sp>
    <dsp:sp modelId="{91F02AA3-80BE-41E2-AA1F-83B5EA12447B}">
      <dsp:nvSpPr>
        <dsp:cNvPr id="0" name=""/>
        <dsp:cNvSpPr/>
      </dsp:nvSpPr>
      <dsp:spPr>
        <a:xfrm>
          <a:off x="0" y="0"/>
          <a:ext cx="6466560" cy="1733521"/>
        </a:xfrm>
        <a:prstGeom prst="roundRect">
          <a:avLst>
            <a:gd name="adj" fmla="val 10000"/>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d-ID" sz="2800" kern="1200" dirty="0">
              <a:latin typeface="Matura MT Script Capitals" panose="03020802060602070202" pitchFamily="66" charset="0"/>
            </a:rPr>
            <a:t>Jihad, Magazi, dll</a:t>
          </a:r>
          <a:endParaRPr lang="en-US" sz="2800" kern="1200" dirty="0">
            <a:latin typeface="Matura MT Script Capitals" panose="03020802060602070202" pitchFamily="66" charset="0"/>
          </a:endParaRPr>
        </a:p>
        <a:p>
          <a:pPr marL="285750" lvl="1" indent="-285750" algn="l" defTabSz="1244600">
            <a:lnSpc>
              <a:spcPct val="90000"/>
            </a:lnSpc>
            <a:spcBef>
              <a:spcPct val="0"/>
            </a:spcBef>
            <a:spcAft>
              <a:spcPct val="15000"/>
            </a:spcAft>
            <a:buChar char="•"/>
          </a:pPr>
          <a:r>
            <a:rPr lang="id-ID" sz="2800" kern="1200" dirty="0">
              <a:latin typeface="Matura MT Script Capitals" panose="03020802060602070202" pitchFamily="66" charset="0"/>
            </a:rPr>
            <a:t>5 Kurikulum</a:t>
          </a:r>
          <a:endParaRPr lang="en-US" sz="2800" kern="1200" dirty="0">
            <a:latin typeface="Matura MT Script Capitals" panose="03020802060602070202" pitchFamily="66" charset="0"/>
          </a:endParaRPr>
        </a:p>
      </dsp:txBody>
      <dsp:txXfrm>
        <a:off x="38080" y="38080"/>
        <a:ext cx="4450432" cy="1223981"/>
      </dsp:txXfrm>
    </dsp:sp>
    <dsp:sp modelId="{27895FF2-6AC8-4CC1-B4F1-5A777250850E}">
      <dsp:nvSpPr>
        <dsp:cNvPr id="0" name=""/>
        <dsp:cNvSpPr/>
      </dsp:nvSpPr>
      <dsp:spPr>
        <a:xfrm>
          <a:off x="2880308" y="254610"/>
          <a:ext cx="2874573" cy="2454018"/>
        </a:xfrm>
        <a:prstGeom prst="pieWedg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Agency FB" panose="020B0503020202020204" pitchFamily="34" charset="0"/>
            </a:rPr>
            <a:t>Kurikulum</a:t>
          </a:r>
          <a:endParaRPr lang="en-US" sz="2800" kern="1200" dirty="0">
            <a:latin typeface="Agency FB" panose="020B0503020202020204" pitchFamily="34" charset="0"/>
          </a:endParaRPr>
        </a:p>
      </dsp:txBody>
      <dsp:txXfrm>
        <a:off x="3722251" y="973375"/>
        <a:ext cx="2032630" cy="1735253"/>
      </dsp:txXfrm>
    </dsp:sp>
    <dsp:sp modelId="{5664A392-27BE-4633-8F91-A6872D278575}">
      <dsp:nvSpPr>
        <dsp:cNvPr id="0" name=""/>
        <dsp:cNvSpPr/>
      </dsp:nvSpPr>
      <dsp:spPr>
        <a:xfrm rot="5400000">
          <a:off x="5976652" y="44332"/>
          <a:ext cx="2454018" cy="2874573"/>
        </a:xfrm>
        <a:prstGeom prst="pieWedg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Agency FB" panose="020B0503020202020204" pitchFamily="34" charset="0"/>
            </a:rPr>
            <a:t>Metode Pembelajaran</a:t>
          </a:r>
          <a:endParaRPr lang="en-US" sz="2800" kern="1200" dirty="0">
            <a:latin typeface="Agency FB" panose="020B0503020202020204" pitchFamily="34" charset="0"/>
          </a:endParaRPr>
        </a:p>
      </dsp:txBody>
      <dsp:txXfrm rot="-5400000">
        <a:off x="5766375" y="973374"/>
        <a:ext cx="2032630" cy="1735253"/>
      </dsp:txXfrm>
    </dsp:sp>
    <dsp:sp modelId="{4477F616-95A3-4D85-85CD-17A65FA0C2A2}">
      <dsp:nvSpPr>
        <dsp:cNvPr id="0" name=""/>
        <dsp:cNvSpPr/>
      </dsp:nvSpPr>
      <dsp:spPr>
        <a:xfrm rot="10800000">
          <a:off x="5766397" y="2708627"/>
          <a:ext cx="2874573" cy="2454018"/>
        </a:xfrm>
        <a:prstGeom prst="pieWedg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Agency FB" panose="020B0503020202020204" pitchFamily="34" charset="0"/>
            </a:rPr>
            <a:t>Penanaman Karakter</a:t>
          </a:r>
          <a:endParaRPr lang="en-US" sz="2800" kern="1200" dirty="0">
            <a:latin typeface="Agency FB" panose="020B0503020202020204" pitchFamily="34" charset="0"/>
          </a:endParaRPr>
        </a:p>
      </dsp:txBody>
      <dsp:txXfrm rot="10800000">
        <a:off x="5766397" y="2708627"/>
        <a:ext cx="2032630" cy="1735253"/>
      </dsp:txXfrm>
    </dsp:sp>
    <dsp:sp modelId="{0C8FBCFB-12C8-4E3C-9E86-36C5E360672A}">
      <dsp:nvSpPr>
        <dsp:cNvPr id="0" name=""/>
        <dsp:cNvSpPr/>
      </dsp:nvSpPr>
      <dsp:spPr>
        <a:xfrm rot="16200000">
          <a:off x="3090585" y="2498349"/>
          <a:ext cx="2454018" cy="2874573"/>
        </a:xfrm>
        <a:prstGeom prst="pieWedg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Agency FB" panose="020B0503020202020204" pitchFamily="34" charset="0"/>
            </a:rPr>
            <a:t>Tenaga Pendidik</a:t>
          </a:r>
          <a:endParaRPr lang="en-US" sz="2800" kern="1200" dirty="0">
            <a:latin typeface="Agency FB" panose="020B0503020202020204" pitchFamily="34" charset="0"/>
          </a:endParaRPr>
        </a:p>
      </dsp:txBody>
      <dsp:txXfrm rot="5400000">
        <a:off x="3722251" y="2708626"/>
        <a:ext cx="2032630" cy="1735253"/>
      </dsp:txXfrm>
    </dsp:sp>
    <dsp:sp modelId="{BB8866C4-C5DD-4F66-A4A1-B31166AEB3C8}">
      <dsp:nvSpPr>
        <dsp:cNvPr id="0" name=""/>
        <dsp:cNvSpPr/>
      </dsp:nvSpPr>
      <dsp:spPr>
        <a:xfrm>
          <a:off x="5355700" y="2221074"/>
          <a:ext cx="809879" cy="704243"/>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D30D936-AE75-4485-9CE5-9688BDD8E3DD}">
      <dsp:nvSpPr>
        <dsp:cNvPr id="0" name=""/>
        <dsp:cNvSpPr/>
      </dsp:nvSpPr>
      <dsp:spPr>
        <a:xfrm rot="10800000">
          <a:off x="5355700" y="2491937"/>
          <a:ext cx="809879" cy="704243"/>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54441-0F12-4AA2-9722-0FF1559B1D63}">
      <dsp:nvSpPr>
        <dsp:cNvPr id="0" name=""/>
        <dsp:cNvSpPr/>
      </dsp:nvSpPr>
      <dsp:spPr>
        <a:xfrm>
          <a:off x="1297423" y="0"/>
          <a:ext cx="3087972" cy="197637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C061C-CF69-48C2-9608-6354B9A36EC0}">
      <dsp:nvSpPr>
        <dsp:cNvPr id="0" name=""/>
        <dsp:cNvSpPr/>
      </dsp:nvSpPr>
      <dsp:spPr>
        <a:xfrm>
          <a:off x="1796980" y="713531"/>
          <a:ext cx="2084404" cy="54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kern="1200" dirty="0">
              <a:solidFill>
                <a:srgbClr val="FF0000"/>
              </a:solidFill>
            </a:rPr>
            <a:t>INDOKTRINISASI</a:t>
          </a:r>
          <a:endParaRPr lang="en-US" sz="1600" kern="1200" dirty="0">
            <a:solidFill>
              <a:srgbClr val="FF0000"/>
            </a:solidFill>
          </a:endParaRPr>
        </a:p>
      </dsp:txBody>
      <dsp:txXfrm>
        <a:off x="1796980" y="713531"/>
        <a:ext cx="2084404" cy="548901"/>
      </dsp:txXfrm>
    </dsp:sp>
    <dsp:sp modelId="{AB59650B-1A85-48E3-B33F-13064BE71607}">
      <dsp:nvSpPr>
        <dsp:cNvPr id="0" name=""/>
        <dsp:cNvSpPr/>
      </dsp:nvSpPr>
      <dsp:spPr>
        <a:xfrm>
          <a:off x="748576" y="1135574"/>
          <a:ext cx="3087972" cy="197637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0367B-A64D-4678-BFAF-4BC6330FA3F8}">
      <dsp:nvSpPr>
        <dsp:cNvPr id="0" name=""/>
        <dsp:cNvSpPr/>
      </dsp:nvSpPr>
      <dsp:spPr>
        <a:xfrm>
          <a:off x="1279798" y="1855674"/>
          <a:ext cx="2025526" cy="54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kern="1200" dirty="0">
              <a:solidFill>
                <a:srgbClr val="FF0000"/>
              </a:solidFill>
            </a:rPr>
            <a:t>CONTROL BELIEFS</a:t>
          </a:r>
          <a:endParaRPr lang="en-US" sz="1600" kern="1200" dirty="0">
            <a:solidFill>
              <a:srgbClr val="FF0000"/>
            </a:solidFill>
          </a:endParaRPr>
        </a:p>
      </dsp:txBody>
      <dsp:txXfrm>
        <a:off x="1279798" y="1855674"/>
        <a:ext cx="2025526" cy="548901"/>
      </dsp:txXfrm>
    </dsp:sp>
    <dsp:sp modelId="{348D8EFF-D0A6-40C6-86CF-7147B32F2F82}">
      <dsp:nvSpPr>
        <dsp:cNvPr id="0" name=""/>
        <dsp:cNvSpPr/>
      </dsp:nvSpPr>
      <dsp:spPr>
        <a:xfrm>
          <a:off x="1516371" y="2407039"/>
          <a:ext cx="2653046" cy="1698434"/>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66644-A625-4968-B61A-F73DF810EC0B}">
      <dsp:nvSpPr>
        <dsp:cNvPr id="0" name=""/>
        <dsp:cNvSpPr/>
      </dsp:nvSpPr>
      <dsp:spPr>
        <a:xfrm>
          <a:off x="1802175" y="2999459"/>
          <a:ext cx="2079210" cy="54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kern="1200" dirty="0">
              <a:solidFill>
                <a:srgbClr val="FF0000"/>
              </a:solidFill>
            </a:rPr>
            <a:t>I</a:t>
          </a:r>
          <a:r>
            <a:rPr lang="en-US" sz="1600" kern="1200" dirty="0">
              <a:solidFill>
                <a:srgbClr val="FF0000"/>
              </a:solidFill>
            </a:rPr>
            <a:t>DEOLOGICAL </a:t>
          </a:r>
          <a:r>
            <a:rPr lang="id-ID" sz="1600" kern="1200" dirty="0">
              <a:solidFill>
                <a:srgbClr val="FF0000"/>
              </a:solidFill>
            </a:rPr>
            <a:t>T</a:t>
          </a:r>
          <a:r>
            <a:rPr lang="en-US" sz="1600" kern="1200" dirty="0">
              <a:solidFill>
                <a:srgbClr val="FF0000"/>
              </a:solidFill>
            </a:rPr>
            <a:t>OTALISM</a:t>
          </a:r>
        </a:p>
      </dsp:txBody>
      <dsp:txXfrm>
        <a:off x="1802175" y="2999459"/>
        <a:ext cx="2079210" cy="5489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11/22/2017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11/22/2017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11/22/2017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11/22/2017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11/22/2017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11/22/2017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11/22/2017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11/22/2017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11/22/2017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11/22/2017</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828" y="620688"/>
            <a:ext cx="10513168" cy="1368152"/>
          </a:xfrm>
        </p:spPr>
        <p:txBody>
          <a:bodyPr>
            <a:normAutofit fontScale="90000"/>
          </a:bodyPr>
          <a:lstStyle/>
          <a:p>
            <a:pPr algn="ctr"/>
            <a:r>
              <a:rPr lang="id-ID" dirty="0">
                <a:solidFill>
                  <a:srgbClr val="FF0000"/>
                </a:solidFill>
              </a:rPr>
              <a:t>PERAN ALI MUSTAFA YAQUB</a:t>
            </a:r>
            <a:br>
              <a:rPr lang="id-ID" dirty="0">
                <a:solidFill>
                  <a:srgbClr val="FF0000"/>
                </a:solidFill>
              </a:rPr>
            </a:br>
            <a:r>
              <a:rPr lang="id-ID" dirty="0">
                <a:solidFill>
                  <a:srgbClr val="FF0000"/>
                </a:solidFill>
              </a:rPr>
              <a:t>DALAM MENCEGAH GERAKAN RADIKAL</a:t>
            </a:r>
            <a:endParaRPr lang="en-US" dirty="0">
              <a:solidFill>
                <a:srgbClr val="FF0000"/>
              </a:solidFill>
            </a:endParaRPr>
          </a:p>
        </p:txBody>
      </p:sp>
      <p:sp>
        <p:nvSpPr>
          <p:cNvPr id="4" name="Subtitle 2"/>
          <p:cNvSpPr txBox="1">
            <a:spLocks/>
          </p:cNvSpPr>
          <p:nvPr/>
        </p:nvSpPr>
        <p:spPr>
          <a:xfrm>
            <a:off x="837828" y="5508104"/>
            <a:ext cx="2880320" cy="5669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r>
              <a:rPr lang="id-ID" sz="3000" dirty="0">
                <a:solidFill>
                  <a:schemeClr val="accent6">
                    <a:lumMod val="75000"/>
                  </a:schemeClr>
                </a:solidFill>
                <a:latin typeface="Baskerville Old Face" panose="02020602080505020303" pitchFamily="18" charset="0"/>
              </a:rPr>
              <a:t>UIN Jakarta</a:t>
            </a:r>
            <a:endParaRPr lang="en-US" sz="3000" dirty="0">
              <a:solidFill>
                <a:schemeClr val="accent6">
                  <a:lumMod val="75000"/>
                </a:schemeClr>
              </a:solidFill>
              <a:latin typeface="Baskerville Old Face" panose="02020602080505020303" pitchFamily="18" charset="0"/>
            </a:endParaRPr>
          </a:p>
        </p:txBody>
      </p:sp>
      <p:sp>
        <p:nvSpPr>
          <p:cNvPr id="5" name="Subtitle 2"/>
          <p:cNvSpPr txBox="1">
            <a:spLocks/>
          </p:cNvSpPr>
          <p:nvPr/>
        </p:nvSpPr>
        <p:spPr>
          <a:xfrm>
            <a:off x="6210536" y="5508104"/>
            <a:ext cx="5256584" cy="5669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r>
              <a:rPr lang="id-ID" sz="3000" dirty="0">
                <a:solidFill>
                  <a:schemeClr val="accent6">
                    <a:lumMod val="75000"/>
                  </a:schemeClr>
                </a:solidFill>
                <a:latin typeface="Baskerville Old Face" panose="02020602080505020303" pitchFamily="18" charset="0"/>
              </a:rPr>
              <a:t>Banten, 20-23 November 2017</a:t>
            </a:r>
            <a:endParaRPr lang="en-US" sz="3000" dirty="0">
              <a:solidFill>
                <a:schemeClr val="accent6">
                  <a:lumMod val="75000"/>
                </a:schemeClr>
              </a:solidFill>
              <a:latin typeface="Baskerville Old Face" panose="02020602080505020303" pitchFamily="18" charset="0"/>
            </a:endParaRPr>
          </a:p>
        </p:txBody>
      </p:sp>
      <p:sp>
        <p:nvSpPr>
          <p:cNvPr id="6" name="Subtitle 2"/>
          <p:cNvSpPr txBox="1">
            <a:spLocks/>
          </p:cNvSpPr>
          <p:nvPr/>
        </p:nvSpPr>
        <p:spPr>
          <a:xfrm>
            <a:off x="837828" y="4941168"/>
            <a:ext cx="2448272" cy="5669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r>
              <a:rPr lang="id-ID" sz="3000" dirty="0">
                <a:solidFill>
                  <a:schemeClr val="accent6">
                    <a:lumMod val="75000"/>
                  </a:schemeClr>
                </a:solidFill>
                <a:latin typeface="Baskerville Old Face" panose="02020602080505020303" pitchFamily="18" charset="0"/>
              </a:rPr>
              <a:t>Fatihunnada</a:t>
            </a:r>
            <a:endParaRPr lang="en-US" sz="3000" dirty="0">
              <a:solidFill>
                <a:schemeClr val="accent6">
                  <a:lumMod val="75000"/>
                </a:schemeClr>
              </a:solidFill>
              <a:latin typeface="Baskerville Old Face" panose="02020602080505020303"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42" y="2278124"/>
            <a:ext cx="1929410" cy="2581238"/>
          </a:xfrm>
          <a:prstGeom prst="rect">
            <a:avLst/>
          </a:prstGeom>
        </p:spPr>
      </p:pic>
      <p:pic>
        <p:nvPicPr>
          <p:cNvPr id="8" name="Picture 7">
            <a:extLst>
              <a:ext uri="{FF2B5EF4-FFF2-40B4-BE49-F238E27FC236}">
                <a16:creationId xmlns:a16="http://schemas.microsoft.com/office/drawing/2014/main" id="{E6166F1D-188F-4395-B492-747A68506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484" y="2278124"/>
            <a:ext cx="3675836" cy="2573084"/>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828" y="43372"/>
            <a:ext cx="8001000" cy="865348"/>
          </a:xfrm>
        </p:spPr>
        <p:txBody>
          <a:bodyPr>
            <a:normAutofit/>
          </a:bodyPr>
          <a:lstStyle/>
          <a:p>
            <a:r>
              <a:rPr lang="id-ID" dirty="0">
                <a:solidFill>
                  <a:srgbClr val="FF0000"/>
                </a:solidFill>
              </a:rPr>
              <a:t>Literature Review</a:t>
            </a:r>
          </a:p>
        </p:txBody>
      </p:sp>
      <p:sp>
        <p:nvSpPr>
          <p:cNvPr id="7" name="Content Placeholder 2"/>
          <p:cNvSpPr txBox="1">
            <a:spLocks/>
          </p:cNvSpPr>
          <p:nvPr/>
        </p:nvSpPr>
        <p:spPr>
          <a:xfrm>
            <a:off x="2061964" y="1110410"/>
            <a:ext cx="9433048" cy="2318590"/>
          </a:xfrm>
          <a:prstGeom prst="rect">
            <a:avLst/>
          </a:prstGeom>
          <a:ln w="38100">
            <a:solidFill>
              <a:schemeClr val="accent2">
                <a:lumMod val="50000"/>
              </a:schemeClr>
            </a:solidFill>
          </a:ln>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571500" indent="-571500" algn="just">
              <a:spcAft>
                <a:spcPts val="1200"/>
              </a:spcAft>
              <a:buFont typeface="Wingdings" panose="05000000000000000000" pitchFamily="2" charset="2"/>
              <a:buChar char="Ø"/>
            </a:pPr>
            <a:r>
              <a:rPr lang="id-ID" sz="2800" dirty="0">
                <a:latin typeface="Times New Roman" panose="02020603050405020304" pitchFamily="18" charset="0"/>
                <a:cs typeface="Times New Roman" panose="02020603050405020304" pitchFamily="18" charset="0"/>
              </a:rPr>
              <a:t>Ali Muhtarom (Peran Ulama dalam Menangkal Radikalisme Agama d</a:t>
            </a:r>
            <a:r>
              <a:rPr lang="it-IT" sz="2800" dirty="0">
                <a:latin typeface="Times New Roman" panose="02020603050405020304" pitchFamily="18" charset="0"/>
                <a:cs typeface="Times New Roman" panose="02020603050405020304" pitchFamily="18" charset="0"/>
              </a:rPr>
              <a:t>i Kabupaten Batang Jawa Tengah</a:t>
            </a:r>
            <a:r>
              <a:rPr lang="id-ID" sz="2800" dirty="0">
                <a:latin typeface="Times New Roman" panose="02020603050405020304" pitchFamily="18" charset="0"/>
                <a:cs typeface="Times New Roman" panose="02020603050405020304" pitchFamily="18" charset="0"/>
              </a:rPr>
              <a:t>): Terdapat 3 peran penting: 1. Pendidikan dan pembimbingan; 2. Penyuluhan sosial; dan 3. Mitra pemerintah.</a:t>
            </a:r>
          </a:p>
        </p:txBody>
      </p:sp>
      <p:sp>
        <p:nvSpPr>
          <p:cNvPr id="5" name="Content Placeholder 2"/>
          <p:cNvSpPr txBox="1">
            <a:spLocks/>
          </p:cNvSpPr>
          <p:nvPr/>
        </p:nvSpPr>
        <p:spPr>
          <a:xfrm>
            <a:off x="2061964" y="3622355"/>
            <a:ext cx="9433048" cy="2962642"/>
          </a:xfrm>
          <a:prstGeom prst="rect">
            <a:avLst/>
          </a:prstGeom>
          <a:ln w="38100">
            <a:solidFill>
              <a:schemeClr val="accent3">
                <a:lumMod val="50000"/>
              </a:schemeClr>
            </a:solidFill>
          </a:ln>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571500" indent="-571500" algn="just">
              <a:spcAft>
                <a:spcPts val="1200"/>
              </a:spcAft>
              <a:buFont typeface="Wingdings" panose="05000000000000000000" pitchFamily="2" charset="2"/>
              <a:buChar char="Ø"/>
            </a:pPr>
            <a:r>
              <a:rPr lang="id-ID" sz="2800" dirty="0">
                <a:latin typeface="Times New Roman" panose="02020603050405020304" pitchFamily="18" charset="0"/>
                <a:cs typeface="Times New Roman" panose="02020603050405020304" pitchFamily="18" charset="0"/>
              </a:rPr>
              <a:t>Abdul Halik (Strategi Kepala Madrasah dan Guru Dalam Pencegahan Paham Islam Radikal di Madrasah Aliyah Negeri (MAN) Mamuju): Terdapat 2 strategi: 1. Akademik dalam kurikulum dan program instruksional; dan 2. Non-Akademik dalam kegiatan ekstra kurikuler.</a:t>
            </a:r>
          </a:p>
        </p:txBody>
      </p:sp>
    </p:spTree>
    <p:extLst>
      <p:ext uri="{BB962C8B-B14F-4D97-AF65-F5344CB8AC3E}">
        <p14:creationId xmlns:p14="http://schemas.microsoft.com/office/powerpoint/2010/main" val="35850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4624"/>
            <a:ext cx="12188825" cy="648072"/>
          </a:xfrm>
        </p:spPr>
        <p:txBody>
          <a:bodyPr>
            <a:normAutofit/>
          </a:bodyPr>
          <a:lstStyle/>
          <a:p>
            <a:pPr algn="ctr"/>
            <a:r>
              <a:rPr lang="id-ID" sz="2800" dirty="0">
                <a:solidFill>
                  <a:srgbClr val="FF0000"/>
                </a:solidFill>
              </a:rPr>
              <a:t>Pertanyaan, Metodologi, dan Objek Penelitian</a:t>
            </a:r>
          </a:p>
        </p:txBody>
      </p:sp>
      <p:sp>
        <p:nvSpPr>
          <p:cNvPr id="7" name="Content Placeholder 2"/>
          <p:cNvSpPr txBox="1">
            <a:spLocks/>
          </p:cNvSpPr>
          <p:nvPr/>
        </p:nvSpPr>
        <p:spPr>
          <a:xfrm>
            <a:off x="4150196" y="856774"/>
            <a:ext cx="7488831" cy="985278"/>
          </a:xfrm>
          <a:prstGeom prst="rect">
            <a:avLst/>
          </a:prstGeom>
          <a:ln w="38100">
            <a:solidFill>
              <a:schemeClr val="accent1">
                <a:lumMod val="50000"/>
              </a:schemeClr>
            </a:solidFill>
          </a:ln>
        </p:spPr>
        <p:txBody>
          <a:bodyPr vert="horz" lIns="91440" tIns="45720" rIns="91440" bIns="45720" rtlCol="0">
            <a:normAutofit fontScale="925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571500" indent="-571500" algn="just">
              <a:spcAft>
                <a:spcPts val="1200"/>
              </a:spcAft>
              <a:buFont typeface="Wingdings" panose="05000000000000000000" pitchFamily="2" charset="2"/>
              <a:buChar char="Ø"/>
            </a:pPr>
            <a:r>
              <a:rPr lang="id-ID" sz="3200" dirty="0">
                <a:latin typeface="Times New Roman" panose="02020603050405020304" pitchFamily="18" charset="0"/>
                <a:cs typeface="Times New Roman" panose="02020603050405020304" pitchFamily="18" charset="0"/>
              </a:rPr>
              <a:t>Pertanyaan: Bagaimana peran Ali Mustafa Yaqub dalam mencegah paham radikal?</a:t>
            </a:r>
          </a:p>
        </p:txBody>
      </p:sp>
      <p:sp>
        <p:nvSpPr>
          <p:cNvPr id="5" name="Content Placeholder 2"/>
          <p:cNvSpPr txBox="1">
            <a:spLocks/>
          </p:cNvSpPr>
          <p:nvPr/>
        </p:nvSpPr>
        <p:spPr>
          <a:xfrm>
            <a:off x="4150196" y="2006129"/>
            <a:ext cx="7488832" cy="1598557"/>
          </a:xfrm>
          <a:prstGeom prst="rect">
            <a:avLst/>
          </a:prstGeom>
          <a:ln w="38100">
            <a:solidFill>
              <a:schemeClr val="accent3">
                <a:lumMod val="50000"/>
              </a:schemeClr>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571500" indent="-571500" algn="just">
              <a:spcAft>
                <a:spcPts val="1200"/>
              </a:spcAft>
              <a:buFont typeface="Wingdings" panose="05000000000000000000" pitchFamily="2" charset="2"/>
              <a:buChar char="Ø"/>
            </a:pPr>
            <a:r>
              <a:rPr lang="id-ID" sz="3200" dirty="0">
                <a:latin typeface="Times New Roman" panose="02020603050405020304" pitchFamily="18" charset="0"/>
                <a:cs typeface="Times New Roman" panose="02020603050405020304" pitchFamily="18" charset="0"/>
              </a:rPr>
              <a:t>Objek: </a:t>
            </a:r>
          </a:p>
          <a:p>
            <a:pPr algn="just">
              <a:spcAft>
                <a:spcPts val="1200"/>
              </a:spcAft>
            </a:pPr>
            <a:r>
              <a:rPr lang="id-ID" sz="3200" dirty="0">
                <a:latin typeface="Times New Roman" panose="02020603050405020304" pitchFamily="18" charset="0"/>
                <a:cs typeface="Times New Roman" panose="02020603050405020304" pitchFamily="18" charset="0"/>
              </a:rPr>
              <a:t>1. Ali Mustafa Yaqub;</a:t>
            </a:r>
          </a:p>
          <a:p>
            <a:pPr algn="just">
              <a:spcAft>
                <a:spcPts val="1200"/>
              </a:spcAft>
            </a:pPr>
            <a:r>
              <a:rPr lang="id-ID" sz="3200" dirty="0">
                <a:latin typeface="Times New Roman" panose="02020603050405020304" pitchFamily="18" charset="0"/>
                <a:cs typeface="Times New Roman" panose="02020603050405020304" pitchFamily="18" charset="0"/>
              </a:rPr>
              <a:t>2. Lembaga Pendidikan Darus Sunnah;</a:t>
            </a:r>
          </a:p>
        </p:txBody>
      </p:sp>
      <p:sp>
        <p:nvSpPr>
          <p:cNvPr id="6" name="Content Placeholder 2"/>
          <p:cNvSpPr txBox="1">
            <a:spLocks/>
          </p:cNvSpPr>
          <p:nvPr/>
        </p:nvSpPr>
        <p:spPr>
          <a:xfrm>
            <a:off x="233392" y="3768763"/>
            <a:ext cx="11405635" cy="2972605"/>
          </a:xfrm>
          <a:prstGeom prst="rect">
            <a:avLst/>
          </a:prstGeom>
          <a:ln w="38100">
            <a:solidFill>
              <a:schemeClr val="accent4">
                <a:lumMod val="50000"/>
              </a:schemeClr>
            </a:solidFill>
          </a:ln>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ctr">
              <a:spcAft>
                <a:spcPts val="1200"/>
              </a:spcAft>
            </a:pPr>
            <a:r>
              <a:rPr lang="id-ID" sz="2800" dirty="0">
                <a:latin typeface="Times New Roman" panose="02020603050405020304" pitchFamily="18" charset="0"/>
                <a:cs typeface="Times New Roman" panose="02020603050405020304" pitchFamily="18" charset="0"/>
              </a:rPr>
              <a:t>Metodologi:</a:t>
            </a:r>
          </a:p>
          <a:p>
            <a:pPr marL="571500" indent="-571500" algn="just">
              <a:spcAft>
                <a:spcPts val="1200"/>
              </a:spcAft>
              <a:buFont typeface="Wingdings" panose="05000000000000000000" pitchFamily="2" charset="2"/>
              <a:buChar char="Ø"/>
            </a:pPr>
            <a:r>
              <a:rPr lang="id-ID" sz="2800" dirty="0">
                <a:latin typeface="Times New Roman" panose="02020603050405020304" pitchFamily="18" charset="0"/>
                <a:cs typeface="Times New Roman" panose="02020603050405020304" pitchFamily="18" charset="0"/>
              </a:rPr>
              <a:t>kombinasi dari pertanyaan filosofis (philosophical inquiry) dan penelitian empiris (empirical research).</a:t>
            </a:r>
          </a:p>
          <a:p>
            <a:pPr marL="571500" indent="-571500" algn="just">
              <a:spcAft>
                <a:spcPts val="1200"/>
              </a:spcAft>
              <a:buFont typeface="Wingdings" panose="05000000000000000000" pitchFamily="2" charset="2"/>
              <a:buChar char="Ø"/>
            </a:pPr>
            <a:r>
              <a:rPr lang="id-ID" sz="2800" dirty="0">
                <a:latin typeface="Times New Roman" panose="02020603050405020304" pitchFamily="18" charset="0"/>
                <a:cs typeface="Times New Roman" panose="02020603050405020304" pitchFamily="18" charset="0"/>
              </a:rPr>
              <a:t>Kualitatif dengan menganalisa upaya Ali Mustafa Yaqub dalam dunia pendidikan untuk pencegahan gerakan radikal.</a:t>
            </a:r>
          </a:p>
          <a:p>
            <a:pPr marL="571500" indent="-571500" algn="just">
              <a:spcAft>
                <a:spcPts val="1200"/>
              </a:spcAft>
              <a:buFont typeface="Wingdings" panose="05000000000000000000" pitchFamily="2" charset="2"/>
              <a:buChar char="Ø"/>
            </a:pPr>
            <a:r>
              <a:rPr lang="id-ID" sz="2800" dirty="0">
                <a:latin typeface="Times New Roman" panose="02020603050405020304" pitchFamily="18" charset="0"/>
                <a:cs typeface="Times New Roman" panose="02020603050405020304" pitchFamily="18" charset="0"/>
              </a:rPr>
              <a:t>Wawancara kepada Ahmad Ubaidillah Hasbi, pimpinan 3 Darus Sunnah.</a:t>
            </a:r>
          </a:p>
        </p:txBody>
      </p:sp>
      <p:pic>
        <p:nvPicPr>
          <p:cNvPr id="8" name="Picture 7">
            <a:extLst>
              <a:ext uri="{FF2B5EF4-FFF2-40B4-BE49-F238E27FC236}">
                <a16:creationId xmlns:a16="http://schemas.microsoft.com/office/drawing/2014/main" id="{25CBAFB3-6592-4612-84E4-3F7EBB2A1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92" y="856774"/>
            <a:ext cx="3663884" cy="2747912"/>
          </a:xfrm>
          <a:prstGeom prst="rect">
            <a:avLst/>
          </a:prstGeom>
        </p:spPr>
      </p:pic>
    </p:spTree>
    <p:extLst>
      <p:ext uri="{BB962C8B-B14F-4D97-AF65-F5344CB8AC3E}">
        <p14:creationId xmlns:p14="http://schemas.microsoft.com/office/powerpoint/2010/main" val="148188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88825" cy="792088"/>
          </a:xfrm>
        </p:spPr>
        <p:txBody>
          <a:bodyPr>
            <a:normAutofit/>
          </a:bodyPr>
          <a:lstStyle/>
          <a:p>
            <a:pPr algn="ctr"/>
            <a:r>
              <a:rPr lang="id-ID" dirty="0">
                <a:solidFill>
                  <a:srgbClr val="FF0000"/>
                </a:solidFill>
              </a:rPr>
              <a:t>RADIKALISME DI INDONESIA</a:t>
            </a:r>
          </a:p>
        </p:txBody>
      </p:sp>
      <p:sp>
        <p:nvSpPr>
          <p:cNvPr id="7" name="Content Placeholder 2"/>
          <p:cNvSpPr txBox="1">
            <a:spLocks/>
          </p:cNvSpPr>
          <p:nvPr/>
        </p:nvSpPr>
        <p:spPr>
          <a:xfrm>
            <a:off x="333772" y="1556792"/>
            <a:ext cx="3888432" cy="482453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ctr">
              <a:spcAft>
                <a:spcPts val="1200"/>
              </a:spcAft>
            </a:pP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Azyumardi</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Azra</a:t>
            </a:r>
            <a:r>
              <a:rPr lang="id-ID" sz="3200" dirty="0">
                <a:solidFill>
                  <a:schemeClr val="tx2">
                    <a:lumMod val="65000"/>
                    <a:lumOff val="35000"/>
                  </a:schemeClr>
                </a:solidFill>
                <a:latin typeface="Times New Roman" panose="02020603050405020304" pitchFamily="18" charset="0"/>
                <a:cs typeface="Times New Roman" panose="02020603050405020304" pitchFamily="18" charset="0"/>
              </a:rPr>
              <a:t>:</a:t>
            </a:r>
          </a:p>
          <a:p>
            <a:pPr algn="ctr">
              <a:spcAft>
                <a:spcPts val="1200"/>
              </a:spcAft>
            </a:pPr>
            <a:endParaRPr lang="en-US" sz="3200" dirty="0">
              <a:solidFill>
                <a:schemeClr val="tx2">
                  <a:lumMod val="65000"/>
                  <a:lumOff val="35000"/>
                </a:schemeClr>
              </a:solidFill>
              <a:latin typeface="Times New Roman" panose="02020603050405020304" pitchFamily="18" charset="0"/>
              <a:cs typeface="Times New Roman" panose="02020603050405020304" pitchFamily="18" charset="0"/>
            </a:endParaRPr>
          </a:p>
          <a:p>
            <a:pPr>
              <a:spcAft>
                <a:spcPts val="1200"/>
              </a:spcAft>
            </a:pPr>
            <a:r>
              <a:rPr lang="id-ID" sz="3200" dirty="0">
                <a:solidFill>
                  <a:schemeClr val="tx2">
                    <a:lumMod val="65000"/>
                    <a:lumOff val="35000"/>
                  </a:schemeClr>
                </a:solidFill>
                <a:latin typeface="Times New Roman" panose="02020603050405020304" pitchFamily="18" charset="0"/>
                <a:cs typeface="Times New Roman" panose="02020603050405020304" pitchFamily="18" charset="0"/>
              </a:rPr>
              <a:t>R</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adikalisme</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berasal</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dari</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kata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radikal</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mengacu</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kepada</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keadaan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orang,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atau</a:t>
            </a:r>
            <a:r>
              <a:rPr lang="id-ID"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gerakan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tertentu</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yang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menginginkan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perubahan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sosial</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dan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politik</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secara</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cepat</a:t>
            </a:r>
            <a:r>
              <a:rPr lang="id-ID"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dan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menyeluruh</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dan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tidak</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jarang</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dilakukan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dengan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menggunakan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cara-cara</a:t>
            </a:r>
            <a:r>
              <a:rPr lang="id-ID"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tanpa</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kompromi</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dan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bahkan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kekerasan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bukan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dengan</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cara-cara</a:t>
            </a:r>
            <a:r>
              <a:rPr lang="en-US" sz="3200" dirty="0">
                <a:solidFill>
                  <a:schemeClr val="tx2">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2">
                    <a:lumMod val="65000"/>
                    <a:lumOff val="35000"/>
                  </a:schemeClr>
                </a:solidFill>
                <a:latin typeface="Times New Roman" panose="02020603050405020304" pitchFamily="18" charset="0"/>
                <a:cs typeface="Times New Roman" panose="02020603050405020304" pitchFamily="18" charset="0"/>
              </a:rPr>
              <a:t>damai</a:t>
            </a:r>
            <a:endParaRPr lang="id-ID" sz="3200" dirty="0">
              <a:solidFill>
                <a:schemeClr val="tx2">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18811905-F4A7-4F4D-83DB-A12CB7471488}"/>
              </a:ext>
            </a:extLst>
          </p:cNvPr>
          <p:cNvGraphicFramePr/>
          <p:nvPr>
            <p:extLst>
              <p:ext uri="{D42A27DB-BD31-4B8C-83A1-F6EECF244321}">
                <p14:modId xmlns:p14="http://schemas.microsoft.com/office/powerpoint/2010/main" val="2823527724"/>
              </p:ext>
            </p:extLst>
          </p:nvPr>
        </p:nvGraphicFramePr>
        <p:xfrm>
          <a:off x="3718148" y="2276872"/>
          <a:ext cx="8125883" cy="3572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39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88825" cy="792088"/>
          </a:xfrm>
        </p:spPr>
        <p:txBody>
          <a:bodyPr>
            <a:normAutofit/>
          </a:bodyPr>
          <a:lstStyle/>
          <a:p>
            <a:pPr algn="ctr"/>
            <a:r>
              <a:rPr lang="id-ID" dirty="0">
                <a:solidFill>
                  <a:srgbClr val="FF0000"/>
                </a:solidFill>
              </a:rPr>
              <a:t>PENANGANAN RADIKALISME DI INDONESIA</a:t>
            </a:r>
          </a:p>
        </p:txBody>
      </p:sp>
      <p:graphicFrame>
        <p:nvGraphicFramePr>
          <p:cNvPr id="3" name="Diagram 2">
            <a:extLst>
              <a:ext uri="{FF2B5EF4-FFF2-40B4-BE49-F238E27FC236}">
                <a16:creationId xmlns:a16="http://schemas.microsoft.com/office/drawing/2014/main" id="{18811905-F4A7-4F4D-83DB-A12CB7471488}"/>
              </a:ext>
            </a:extLst>
          </p:cNvPr>
          <p:cNvGraphicFramePr/>
          <p:nvPr>
            <p:extLst>
              <p:ext uri="{D42A27DB-BD31-4B8C-83A1-F6EECF244321}">
                <p14:modId xmlns:p14="http://schemas.microsoft.com/office/powerpoint/2010/main" val="4124721440"/>
              </p:ext>
            </p:extLst>
          </p:nvPr>
        </p:nvGraphicFramePr>
        <p:xfrm>
          <a:off x="322751" y="936396"/>
          <a:ext cx="10884230" cy="5588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63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832CC-D601-4D24-B6AA-6539A5B97AB8}"/>
              </a:ext>
            </a:extLst>
          </p:cNvPr>
          <p:cNvSpPr txBox="1">
            <a:spLocks/>
          </p:cNvSpPr>
          <p:nvPr/>
        </p:nvSpPr>
        <p:spPr>
          <a:xfrm>
            <a:off x="-1" y="-27384"/>
            <a:ext cx="12188825" cy="83671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id-ID" sz="2800" dirty="0">
                <a:solidFill>
                  <a:srgbClr val="FF0000"/>
                </a:solidFill>
              </a:rPr>
              <a:t>Peran Ahli Hadis Mencegah Gerakan Radikal di Indonesia:</a:t>
            </a:r>
            <a:br>
              <a:rPr lang="id-ID" sz="2800" dirty="0">
                <a:solidFill>
                  <a:srgbClr val="FF0000"/>
                </a:solidFill>
              </a:rPr>
            </a:br>
            <a:r>
              <a:rPr lang="id-ID" sz="2800" cap="none" dirty="0">
                <a:solidFill>
                  <a:srgbClr val="FF0000"/>
                </a:solidFill>
              </a:rPr>
              <a:t>Pendidikan</a:t>
            </a:r>
            <a:endParaRPr lang="id-ID" sz="2800" dirty="0">
              <a:solidFill>
                <a:srgbClr val="FF0000"/>
              </a:solidFill>
            </a:endParaRPr>
          </a:p>
        </p:txBody>
      </p:sp>
      <p:graphicFrame>
        <p:nvGraphicFramePr>
          <p:cNvPr id="2" name="Diagram 1">
            <a:extLst>
              <a:ext uri="{FF2B5EF4-FFF2-40B4-BE49-F238E27FC236}">
                <a16:creationId xmlns:a16="http://schemas.microsoft.com/office/drawing/2014/main" id="{992E3E6E-0A8B-4B54-A0FA-F6409048AB6B}"/>
              </a:ext>
            </a:extLst>
          </p:cNvPr>
          <p:cNvGraphicFramePr/>
          <p:nvPr>
            <p:extLst>
              <p:ext uri="{D42A27DB-BD31-4B8C-83A1-F6EECF244321}">
                <p14:modId xmlns:p14="http://schemas.microsoft.com/office/powerpoint/2010/main" val="1984185753"/>
              </p:ext>
            </p:extLst>
          </p:nvPr>
        </p:nvGraphicFramePr>
        <p:xfrm>
          <a:off x="333773" y="720372"/>
          <a:ext cx="11521280"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248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832CC-D601-4D24-B6AA-6539A5B97AB8}"/>
              </a:ext>
            </a:extLst>
          </p:cNvPr>
          <p:cNvSpPr txBox="1">
            <a:spLocks/>
          </p:cNvSpPr>
          <p:nvPr/>
        </p:nvSpPr>
        <p:spPr>
          <a:xfrm>
            <a:off x="-1" y="-27384"/>
            <a:ext cx="12188825" cy="57606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id-ID" sz="2800" dirty="0">
                <a:solidFill>
                  <a:srgbClr val="FF0000"/>
                </a:solidFill>
              </a:rPr>
              <a:t>KURIKULUM</a:t>
            </a:r>
          </a:p>
        </p:txBody>
      </p:sp>
      <p:pic>
        <p:nvPicPr>
          <p:cNvPr id="5" name="Picture 4">
            <a:extLst>
              <a:ext uri="{FF2B5EF4-FFF2-40B4-BE49-F238E27FC236}">
                <a16:creationId xmlns:a16="http://schemas.microsoft.com/office/drawing/2014/main" id="{E587FC67-1096-4777-B367-C994E30E2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0" y="2025352"/>
            <a:ext cx="4572000" cy="4572000"/>
          </a:xfrm>
          <a:prstGeom prst="rect">
            <a:avLst/>
          </a:prstGeom>
        </p:spPr>
      </p:pic>
      <p:pic>
        <p:nvPicPr>
          <p:cNvPr id="9" name="Picture 8">
            <a:extLst>
              <a:ext uri="{FF2B5EF4-FFF2-40B4-BE49-F238E27FC236}">
                <a16:creationId xmlns:a16="http://schemas.microsoft.com/office/drawing/2014/main" id="{3BF1EE6D-87A7-464F-9BE4-CE719C60B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494" y="2025352"/>
            <a:ext cx="5259050" cy="4572000"/>
          </a:xfrm>
          <a:prstGeom prst="rect">
            <a:avLst/>
          </a:prstGeom>
        </p:spPr>
      </p:pic>
      <p:sp>
        <p:nvSpPr>
          <p:cNvPr id="12" name="Callout: Down Arrow 11">
            <a:extLst>
              <a:ext uri="{FF2B5EF4-FFF2-40B4-BE49-F238E27FC236}">
                <a16:creationId xmlns:a16="http://schemas.microsoft.com/office/drawing/2014/main" id="{7E8D121A-0CFF-4451-AA5A-C380C7AF003E}"/>
              </a:ext>
            </a:extLst>
          </p:cNvPr>
          <p:cNvSpPr/>
          <p:nvPr/>
        </p:nvSpPr>
        <p:spPr>
          <a:xfrm>
            <a:off x="6289033" y="87220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Madrasah: Pend. Agama berbasis Kewargaan</a:t>
            </a:r>
          </a:p>
        </p:txBody>
      </p:sp>
      <p:sp>
        <p:nvSpPr>
          <p:cNvPr id="13" name="Callout: Down Arrow 12">
            <a:extLst>
              <a:ext uri="{FF2B5EF4-FFF2-40B4-BE49-F238E27FC236}">
                <a16:creationId xmlns:a16="http://schemas.microsoft.com/office/drawing/2014/main" id="{90AC1ACE-E7FE-4D25-89CB-E098DEA44A68}"/>
              </a:ext>
            </a:extLst>
          </p:cNvPr>
          <p:cNvSpPr/>
          <p:nvPr/>
        </p:nvSpPr>
        <p:spPr>
          <a:xfrm>
            <a:off x="484834" y="87220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Ma’had ‘Ali: Jihad</a:t>
            </a:r>
          </a:p>
        </p:txBody>
      </p:sp>
    </p:spTree>
    <p:extLst>
      <p:ext uri="{BB962C8B-B14F-4D97-AF65-F5344CB8AC3E}">
        <p14:creationId xmlns:p14="http://schemas.microsoft.com/office/powerpoint/2010/main" val="275537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832CC-D601-4D24-B6AA-6539A5B97AB8}"/>
              </a:ext>
            </a:extLst>
          </p:cNvPr>
          <p:cNvSpPr txBox="1">
            <a:spLocks/>
          </p:cNvSpPr>
          <p:nvPr/>
        </p:nvSpPr>
        <p:spPr>
          <a:xfrm>
            <a:off x="-1" y="-27384"/>
            <a:ext cx="12188825" cy="57606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id-ID" sz="2800" dirty="0">
                <a:solidFill>
                  <a:srgbClr val="FF0000"/>
                </a:solidFill>
              </a:rPr>
              <a:t>KURIKULUM</a:t>
            </a:r>
          </a:p>
        </p:txBody>
      </p:sp>
      <p:sp>
        <p:nvSpPr>
          <p:cNvPr id="12" name="Callout: Down Arrow 11">
            <a:extLst>
              <a:ext uri="{FF2B5EF4-FFF2-40B4-BE49-F238E27FC236}">
                <a16:creationId xmlns:a16="http://schemas.microsoft.com/office/drawing/2014/main" id="{7E8D121A-0CFF-4451-AA5A-C380C7AF003E}"/>
              </a:ext>
            </a:extLst>
          </p:cNvPr>
          <p:cNvSpPr/>
          <p:nvPr/>
        </p:nvSpPr>
        <p:spPr>
          <a:xfrm>
            <a:off x="6289033" y="690127"/>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Madrasah: Pend. Agama berbasis Kewargaan</a:t>
            </a:r>
          </a:p>
        </p:txBody>
      </p:sp>
      <p:sp>
        <p:nvSpPr>
          <p:cNvPr id="13" name="Callout: Down Arrow 12">
            <a:extLst>
              <a:ext uri="{FF2B5EF4-FFF2-40B4-BE49-F238E27FC236}">
                <a16:creationId xmlns:a16="http://schemas.microsoft.com/office/drawing/2014/main" id="{90AC1ACE-E7FE-4D25-89CB-E098DEA44A68}"/>
              </a:ext>
            </a:extLst>
          </p:cNvPr>
          <p:cNvSpPr/>
          <p:nvPr/>
        </p:nvSpPr>
        <p:spPr>
          <a:xfrm>
            <a:off x="484834" y="690127"/>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Ma’had ‘Ali: Jihad</a:t>
            </a:r>
          </a:p>
        </p:txBody>
      </p:sp>
      <p:sp>
        <p:nvSpPr>
          <p:cNvPr id="7" name="Content Placeholder 2">
            <a:extLst>
              <a:ext uri="{FF2B5EF4-FFF2-40B4-BE49-F238E27FC236}">
                <a16:creationId xmlns:a16="http://schemas.microsoft.com/office/drawing/2014/main" id="{414926FC-C79B-40FC-8828-61842A76E4B5}"/>
              </a:ext>
            </a:extLst>
          </p:cNvPr>
          <p:cNvSpPr txBox="1">
            <a:spLocks/>
          </p:cNvSpPr>
          <p:nvPr/>
        </p:nvSpPr>
        <p:spPr>
          <a:xfrm>
            <a:off x="484834" y="1734750"/>
            <a:ext cx="5133972" cy="51232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just">
              <a:spcAft>
                <a:spcPts val="1200"/>
              </a:spcAft>
            </a:pPr>
            <a:r>
              <a:rPr lang="id-ID" dirty="0">
                <a:solidFill>
                  <a:schemeClr val="tx2">
                    <a:lumMod val="65000"/>
                    <a:lumOff val="35000"/>
                  </a:schemeClr>
                </a:solidFill>
                <a:latin typeface="Times New Roman" panose="02020603050405020304" pitchFamily="18" charset="0"/>
                <a:cs typeface="Times New Roman" panose="02020603050405020304" pitchFamily="18" charset="0"/>
              </a:rPr>
              <a:t>Yusuf Al-Qaradlawi:</a:t>
            </a:r>
          </a:p>
          <a:p>
            <a:pPr algn="just">
              <a:spcAft>
                <a:spcPts val="1200"/>
              </a:spcAft>
            </a:pPr>
            <a:r>
              <a:rPr lang="id-ID" dirty="0">
                <a:solidFill>
                  <a:schemeClr val="tx2">
                    <a:lumMod val="65000"/>
                    <a:lumOff val="35000"/>
                  </a:schemeClr>
                </a:solidFill>
                <a:latin typeface="Times New Roman" panose="02020603050405020304" pitchFamily="18" charset="0"/>
                <a:cs typeface="Times New Roman" panose="02020603050405020304" pitchFamily="18" charset="0"/>
              </a:rPr>
              <a:t>Salah satu faktor penyebab radikalisme adalah  pemahaman yang keliru atau sempit tentang ajaran agama yang dianutnya.</a:t>
            </a:r>
          </a:p>
          <a:p>
            <a:pPr algn="just">
              <a:spcAft>
                <a:spcPts val="1200"/>
              </a:spcAft>
            </a:pPr>
            <a:endParaRPr lang="id-ID" dirty="0">
              <a:solidFill>
                <a:schemeClr val="tx2">
                  <a:lumMod val="65000"/>
                  <a:lumOff val="35000"/>
                </a:schemeClr>
              </a:solidFill>
              <a:latin typeface="Times New Roman" panose="02020603050405020304" pitchFamily="18" charset="0"/>
              <a:cs typeface="Times New Roman" panose="02020603050405020304" pitchFamily="18" charset="0"/>
            </a:endParaRPr>
          </a:p>
          <a:p>
            <a:pPr algn="just">
              <a:spcAft>
                <a:spcPts val="1200"/>
              </a:spcAft>
            </a:pPr>
            <a:r>
              <a:rPr lang="id-ID" dirty="0">
                <a:solidFill>
                  <a:schemeClr val="tx2">
                    <a:lumMod val="65000"/>
                    <a:lumOff val="35000"/>
                  </a:schemeClr>
                </a:solidFill>
                <a:latin typeface="Times New Roman" panose="02020603050405020304" pitchFamily="18" charset="0"/>
                <a:cs typeface="Times New Roman" panose="02020603050405020304" pitchFamily="18" charset="0"/>
              </a:rPr>
              <a:t>Perbedaan jihad dan teroris:</a:t>
            </a:r>
          </a:p>
          <a:p>
            <a:pPr algn="just">
              <a:spcAft>
                <a:spcPts val="1200"/>
              </a:spcAft>
            </a:pPr>
            <a:r>
              <a:rPr lang="id-ID" dirty="0">
                <a:solidFill>
                  <a:schemeClr val="tx2">
                    <a:lumMod val="65000"/>
                    <a:lumOff val="35000"/>
                  </a:schemeClr>
                </a:solidFill>
                <a:latin typeface="Times New Roman" panose="02020603050405020304" pitchFamily="18" charset="0"/>
                <a:cs typeface="Times New Roman" panose="02020603050405020304" pitchFamily="18" charset="0"/>
              </a:rPr>
              <a:t>1) Jihad hukumnya wajib, sedangkan teroris hukumnya haram;</a:t>
            </a:r>
          </a:p>
          <a:p>
            <a:pPr algn="just">
              <a:spcAft>
                <a:spcPts val="1200"/>
              </a:spcAft>
            </a:pPr>
            <a:r>
              <a:rPr lang="id-ID" dirty="0">
                <a:solidFill>
                  <a:schemeClr val="tx2">
                    <a:lumMod val="65000"/>
                    <a:lumOff val="35000"/>
                  </a:schemeClr>
                </a:solidFill>
                <a:latin typeface="Times New Roman" panose="02020603050405020304" pitchFamily="18" charset="0"/>
                <a:cs typeface="Times New Roman" panose="02020603050405020304" pitchFamily="18" charset="0"/>
              </a:rPr>
              <a:t>2) Jihad harus berdasarkan perintah dari seorang pemimpin, sedangkan teroris dilakukan oleh oknum tanpa perintah dari pemimpin;</a:t>
            </a:r>
          </a:p>
          <a:p>
            <a:pPr algn="just">
              <a:spcAft>
                <a:spcPts val="1200"/>
              </a:spcAft>
            </a:pPr>
            <a:r>
              <a:rPr lang="id-ID" dirty="0">
                <a:solidFill>
                  <a:schemeClr val="tx2">
                    <a:lumMod val="65000"/>
                    <a:lumOff val="35000"/>
                  </a:schemeClr>
                </a:solidFill>
                <a:latin typeface="Times New Roman" panose="02020603050405020304" pitchFamily="18" charset="0"/>
                <a:cs typeface="Times New Roman" panose="02020603050405020304" pitchFamily="18" charset="0"/>
              </a:rPr>
              <a:t>3) Jihad memiliki ketentuan yang harus dipatuhi, sedangkan teroris menghalalkan segala cara untuk mencapai tujuannya.</a:t>
            </a:r>
          </a:p>
        </p:txBody>
      </p:sp>
      <p:sp>
        <p:nvSpPr>
          <p:cNvPr id="8" name="Content Placeholder 2">
            <a:extLst>
              <a:ext uri="{FF2B5EF4-FFF2-40B4-BE49-F238E27FC236}">
                <a16:creationId xmlns:a16="http://schemas.microsoft.com/office/drawing/2014/main" id="{2EDFD80C-074A-409C-9E25-176A38CD6ED5}"/>
              </a:ext>
            </a:extLst>
          </p:cNvPr>
          <p:cNvSpPr txBox="1">
            <a:spLocks/>
          </p:cNvSpPr>
          <p:nvPr/>
        </p:nvSpPr>
        <p:spPr>
          <a:xfrm>
            <a:off x="6309487" y="1749896"/>
            <a:ext cx="5133972" cy="51232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just">
              <a:spcAft>
                <a:spcPts val="1200"/>
              </a:spcAft>
            </a:pPr>
            <a:r>
              <a:rPr lang="id-ID" sz="2300" dirty="0">
                <a:solidFill>
                  <a:schemeClr val="tx2">
                    <a:lumMod val="65000"/>
                    <a:lumOff val="35000"/>
                  </a:schemeClr>
                </a:solidFill>
                <a:latin typeface="Times New Roman" panose="02020603050405020304" pitchFamily="18" charset="0"/>
                <a:cs typeface="Times New Roman" panose="02020603050405020304" pitchFamily="18" charset="0"/>
              </a:rPr>
              <a:t>M. Dawam Raharjo:</a:t>
            </a:r>
          </a:p>
          <a:p>
            <a:pPr algn="just">
              <a:spcAft>
                <a:spcPts val="1200"/>
              </a:spcAft>
            </a:pPr>
            <a:r>
              <a:rPr lang="id-ID" sz="2300" dirty="0">
                <a:solidFill>
                  <a:schemeClr val="tx2">
                    <a:lumMod val="65000"/>
                    <a:lumOff val="35000"/>
                  </a:schemeClr>
                </a:solidFill>
                <a:latin typeface="Times New Roman" panose="02020603050405020304" pitchFamily="18" charset="0"/>
                <a:cs typeface="Times New Roman" panose="02020603050405020304" pitchFamily="18" charset="0"/>
              </a:rPr>
              <a:t>Salah satu faktor penyebab radikalisme adalah pengaruh gerakan-gerakan Islam transnasional seperti Ikhwan al-Muslimin, Hizbut Tahrir, Wahabisme Saudi Arabia, Islam Taliban, dan Al-Qaeda, yang semuanya mencita-citakan tegaknya syariat Islam di semua bidang kehidupan.</a:t>
            </a:r>
          </a:p>
        </p:txBody>
      </p:sp>
    </p:spTree>
    <p:extLst>
      <p:ext uri="{BB962C8B-B14F-4D97-AF65-F5344CB8AC3E}">
        <p14:creationId xmlns:p14="http://schemas.microsoft.com/office/powerpoint/2010/main" val="116791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832CC-D601-4D24-B6AA-6539A5B97AB8}"/>
              </a:ext>
            </a:extLst>
          </p:cNvPr>
          <p:cNvSpPr txBox="1">
            <a:spLocks/>
          </p:cNvSpPr>
          <p:nvPr/>
        </p:nvSpPr>
        <p:spPr>
          <a:xfrm>
            <a:off x="-1" y="-27384"/>
            <a:ext cx="12188825" cy="57606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id-ID" sz="2800" dirty="0">
                <a:solidFill>
                  <a:srgbClr val="FF0000"/>
                </a:solidFill>
              </a:rPr>
              <a:t>METODE PEMBELAJARAN</a:t>
            </a:r>
          </a:p>
        </p:txBody>
      </p:sp>
      <p:sp>
        <p:nvSpPr>
          <p:cNvPr id="12" name="Callout: Down Arrow 11">
            <a:extLst>
              <a:ext uri="{FF2B5EF4-FFF2-40B4-BE49-F238E27FC236}">
                <a16:creationId xmlns:a16="http://schemas.microsoft.com/office/drawing/2014/main" id="{7E8D121A-0CFF-4451-AA5A-C380C7AF003E}"/>
              </a:ext>
            </a:extLst>
          </p:cNvPr>
          <p:cNvSpPr/>
          <p:nvPr/>
        </p:nvSpPr>
        <p:spPr>
          <a:xfrm>
            <a:off x="6289033" y="87220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Madrasah: Diskusi</a:t>
            </a:r>
          </a:p>
        </p:txBody>
      </p:sp>
      <p:sp>
        <p:nvSpPr>
          <p:cNvPr id="13" name="Callout: Down Arrow 12">
            <a:extLst>
              <a:ext uri="{FF2B5EF4-FFF2-40B4-BE49-F238E27FC236}">
                <a16:creationId xmlns:a16="http://schemas.microsoft.com/office/drawing/2014/main" id="{90AC1ACE-E7FE-4D25-89CB-E098DEA44A68}"/>
              </a:ext>
            </a:extLst>
          </p:cNvPr>
          <p:cNvSpPr/>
          <p:nvPr/>
        </p:nvSpPr>
        <p:spPr>
          <a:xfrm>
            <a:off x="484834" y="87220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Ma’had ‘Ali: Sorogan</a:t>
            </a:r>
          </a:p>
        </p:txBody>
      </p:sp>
      <p:pic>
        <p:nvPicPr>
          <p:cNvPr id="3" name="Picture 2">
            <a:extLst>
              <a:ext uri="{FF2B5EF4-FFF2-40B4-BE49-F238E27FC236}">
                <a16:creationId xmlns:a16="http://schemas.microsoft.com/office/drawing/2014/main" id="{4335990F-4739-48CF-A2DF-8BBB14692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177" y="2060848"/>
            <a:ext cx="2969814" cy="2969814"/>
          </a:xfrm>
          <a:prstGeom prst="rect">
            <a:avLst/>
          </a:prstGeom>
        </p:spPr>
      </p:pic>
      <p:pic>
        <p:nvPicPr>
          <p:cNvPr id="7" name="Picture 6">
            <a:extLst>
              <a:ext uri="{FF2B5EF4-FFF2-40B4-BE49-F238E27FC236}">
                <a16:creationId xmlns:a16="http://schemas.microsoft.com/office/drawing/2014/main" id="{B487701D-3337-4789-8330-00FE1C631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1" y="4220900"/>
            <a:ext cx="4200780" cy="2520468"/>
          </a:xfrm>
          <a:prstGeom prst="rect">
            <a:avLst/>
          </a:prstGeom>
        </p:spPr>
      </p:pic>
      <p:pic>
        <p:nvPicPr>
          <p:cNvPr id="10" name="Picture 9">
            <a:extLst>
              <a:ext uri="{FF2B5EF4-FFF2-40B4-BE49-F238E27FC236}">
                <a16:creationId xmlns:a16="http://schemas.microsoft.com/office/drawing/2014/main" id="{247A5790-5AA1-4CE6-8D0A-E10F055C5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844" y="2060848"/>
            <a:ext cx="4139952" cy="2328724"/>
          </a:xfrm>
          <a:prstGeom prst="rect">
            <a:avLst/>
          </a:prstGeom>
        </p:spPr>
      </p:pic>
      <p:pic>
        <p:nvPicPr>
          <p:cNvPr id="5" name="Picture 4">
            <a:extLst>
              <a:ext uri="{FF2B5EF4-FFF2-40B4-BE49-F238E27FC236}">
                <a16:creationId xmlns:a16="http://schemas.microsoft.com/office/drawing/2014/main" id="{6984223D-AAA0-4331-9F7D-A9A23A5CD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7838" y="4533588"/>
            <a:ext cx="2967964" cy="2225972"/>
          </a:xfrm>
          <a:prstGeom prst="rect">
            <a:avLst/>
          </a:prstGeom>
        </p:spPr>
      </p:pic>
    </p:spTree>
    <p:extLst>
      <p:ext uri="{BB962C8B-B14F-4D97-AF65-F5344CB8AC3E}">
        <p14:creationId xmlns:p14="http://schemas.microsoft.com/office/powerpoint/2010/main" val="67592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832CC-D601-4D24-B6AA-6539A5B97AB8}"/>
              </a:ext>
            </a:extLst>
          </p:cNvPr>
          <p:cNvSpPr txBox="1">
            <a:spLocks/>
          </p:cNvSpPr>
          <p:nvPr/>
        </p:nvSpPr>
        <p:spPr>
          <a:xfrm>
            <a:off x="-1" y="-27384"/>
            <a:ext cx="12188825" cy="57606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id-ID" sz="2800" dirty="0">
                <a:solidFill>
                  <a:srgbClr val="FF0000"/>
                </a:solidFill>
              </a:rPr>
              <a:t>KURIKULUM</a:t>
            </a:r>
          </a:p>
        </p:txBody>
      </p:sp>
      <p:sp>
        <p:nvSpPr>
          <p:cNvPr id="12" name="Callout: Down Arrow 11">
            <a:extLst>
              <a:ext uri="{FF2B5EF4-FFF2-40B4-BE49-F238E27FC236}">
                <a16:creationId xmlns:a16="http://schemas.microsoft.com/office/drawing/2014/main" id="{7E8D121A-0CFF-4451-AA5A-C380C7AF003E}"/>
              </a:ext>
            </a:extLst>
          </p:cNvPr>
          <p:cNvSpPr/>
          <p:nvPr/>
        </p:nvSpPr>
        <p:spPr>
          <a:xfrm>
            <a:off x="6289033" y="690127"/>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Diskusi</a:t>
            </a:r>
          </a:p>
        </p:txBody>
      </p:sp>
      <p:sp>
        <p:nvSpPr>
          <p:cNvPr id="13" name="Callout: Down Arrow 12">
            <a:extLst>
              <a:ext uri="{FF2B5EF4-FFF2-40B4-BE49-F238E27FC236}">
                <a16:creationId xmlns:a16="http://schemas.microsoft.com/office/drawing/2014/main" id="{90AC1ACE-E7FE-4D25-89CB-E098DEA44A68}"/>
              </a:ext>
            </a:extLst>
          </p:cNvPr>
          <p:cNvSpPr/>
          <p:nvPr/>
        </p:nvSpPr>
        <p:spPr>
          <a:xfrm>
            <a:off x="484834" y="690127"/>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Sorogan</a:t>
            </a:r>
          </a:p>
        </p:txBody>
      </p:sp>
      <p:sp>
        <p:nvSpPr>
          <p:cNvPr id="7" name="Content Placeholder 2">
            <a:extLst>
              <a:ext uri="{FF2B5EF4-FFF2-40B4-BE49-F238E27FC236}">
                <a16:creationId xmlns:a16="http://schemas.microsoft.com/office/drawing/2014/main" id="{414926FC-C79B-40FC-8828-61842A76E4B5}"/>
              </a:ext>
            </a:extLst>
          </p:cNvPr>
          <p:cNvSpPr txBox="1">
            <a:spLocks/>
          </p:cNvSpPr>
          <p:nvPr/>
        </p:nvSpPr>
        <p:spPr>
          <a:xfrm>
            <a:off x="484834" y="1484784"/>
            <a:ext cx="5133972" cy="16942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just">
              <a:spcAft>
                <a:spcPts val="1200"/>
              </a:spcAft>
            </a:pPr>
            <a:r>
              <a:rPr lang="id-ID" dirty="0">
                <a:solidFill>
                  <a:schemeClr val="tx2">
                    <a:lumMod val="65000"/>
                    <a:lumOff val="35000"/>
                  </a:schemeClr>
                </a:solidFill>
                <a:latin typeface="Times New Roman" panose="02020603050405020304" pitchFamily="18" charset="0"/>
                <a:cs typeface="Times New Roman" panose="02020603050405020304" pitchFamily="18" charset="0"/>
              </a:rPr>
              <a:t>Charlene Tan:</a:t>
            </a:r>
          </a:p>
          <a:p>
            <a:pPr algn="just">
              <a:spcAft>
                <a:spcPts val="1200"/>
              </a:spcAft>
            </a:pPr>
            <a:r>
              <a:rPr lang="id-ID" dirty="0">
                <a:solidFill>
                  <a:schemeClr val="tx2">
                    <a:lumMod val="65000"/>
                    <a:lumOff val="35000"/>
                  </a:schemeClr>
                </a:solidFill>
                <a:latin typeface="Times New Roman" panose="02020603050405020304" pitchFamily="18" charset="0"/>
                <a:cs typeface="Times New Roman" panose="02020603050405020304" pitchFamily="18" charset="0"/>
              </a:rPr>
              <a:t>Orang yang terindoktrinasi adalah orang yang berpegang kuat pada control beliefsnya sehingga menghasilkan totalisme ideologis.</a:t>
            </a:r>
          </a:p>
        </p:txBody>
      </p:sp>
      <p:sp>
        <p:nvSpPr>
          <p:cNvPr id="8" name="Content Placeholder 2">
            <a:extLst>
              <a:ext uri="{FF2B5EF4-FFF2-40B4-BE49-F238E27FC236}">
                <a16:creationId xmlns:a16="http://schemas.microsoft.com/office/drawing/2014/main" id="{2EDFD80C-074A-409C-9E25-176A38CD6ED5}"/>
              </a:ext>
            </a:extLst>
          </p:cNvPr>
          <p:cNvSpPr txBox="1">
            <a:spLocks/>
          </p:cNvSpPr>
          <p:nvPr/>
        </p:nvSpPr>
        <p:spPr>
          <a:xfrm>
            <a:off x="6309487" y="1484784"/>
            <a:ext cx="5133972" cy="51232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just">
              <a:spcAft>
                <a:spcPts val="1200"/>
              </a:spcAft>
            </a:pPr>
            <a:r>
              <a:rPr lang="id-ID" sz="2300" dirty="0">
                <a:solidFill>
                  <a:schemeClr val="tx2">
                    <a:lumMod val="65000"/>
                    <a:lumOff val="35000"/>
                  </a:schemeClr>
                </a:solidFill>
                <a:latin typeface="Times New Roman" panose="02020603050405020304" pitchFamily="18" charset="0"/>
                <a:cs typeface="Times New Roman" panose="02020603050405020304" pitchFamily="18" charset="0"/>
              </a:rPr>
              <a:t>Yusuf Al-Qaradlawi:</a:t>
            </a:r>
          </a:p>
          <a:p>
            <a:pPr algn="just">
              <a:spcAft>
                <a:spcPts val="1200"/>
              </a:spcAft>
            </a:pPr>
            <a:r>
              <a:rPr lang="id-ID" sz="2300" dirty="0">
                <a:solidFill>
                  <a:schemeClr val="tx2">
                    <a:lumMod val="65000"/>
                    <a:lumOff val="35000"/>
                  </a:schemeClr>
                </a:solidFill>
                <a:latin typeface="Times New Roman" panose="02020603050405020304" pitchFamily="18" charset="0"/>
                <a:cs typeface="Times New Roman" panose="02020603050405020304" pitchFamily="18" charset="0"/>
              </a:rPr>
              <a:t>Salah satu faktor penyebab radikalisme adalah berlebihan dalam menghukumi sesuatu berdasarkan asas tunggal keyakinan dan pengetahuan.</a:t>
            </a:r>
          </a:p>
        </p:txBody>
      </p:sp>
      <p:graphicFrame>
        <p:nvGraphicFramePr>
          <p:cNvPr id="2" name="Diagram 1">
            <a:extLst>
              <a:ext uri="{FF2B5EF4-FFF2-40B4-BE49-F238E27FC236}">
                <a16:creationId xmlns:a16="http://schemas.microsoft.com/office/drawing/2014/main" id="{7992D1DF-65FD-41AC-AA99-299E6EDFAFDB}"/>
              </a:ext>
            </a:extLst>
          </p:cNvPr>
          <p:cNvGraphicFramePr/>
          <p:nvPr>
            <p:extLst>
              <p:ext uri="{D42A27DB-BD31-4B8C-83A1-F6EECF244321}">
                <p14:modId xmlns:p14="http://schemas.microsoft.com/office/powerpoint/2010/main" val="31313949"/>
              </p:ext>
            </p:extLst>
          </p:nvPr>
        </p:nvGraphicFramePr>
        <p:xfrm>
          <a:off x="484834" y="2752526"/>
          <a:ext cx="5133972" cy="410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97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832CC-D601-4D24-B6AA-6539A5B97AB8}"/>
              </a:ext>
            </a:extLst>
          </p:cNvPr>
          <p:cNvSpPr txBox="1">
            <a:spLocks/>
          </p:cNvSpPr>
          <p:nvPr/>
        </p:nvSpPr>
        <p:spPr>
          <a:xfrm>
            <a:off x="-1" y="-27384"/>
            <a:ext cx="12188825" cy="57606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id-ID" sz="2800" dirty="0">
                <a:solidFill>
                  <a:srgbClr val="FF0000"/>
                </a:solidFill>
              </a:rPr>
              <a:t>PENANAMAN KARAKTER</a:t>
            </a:r>
          </a:p>
        </p:txBody>
      </p:sp>
      <p:sp>
        <p:nvSpPr>
          <p:cNvPr id="12" name="Callout: Down Arrow 11">
            <a:extLst>
              <a:ext uri="{FF2B5EF4-FFF2-40B4-BE49-F238E27FC236}">
                <a16:creationId xmlns:a16="http://schemas.microsoft.com/office/drawing/2014/main" id="{7E8D121A-0CFF-4451-AA5A-C380C7AF003E}"/>
              </a:ext>
            </a:extLst>
          </p:cNvPr>
          <p:cNvSpPr/>
          <p:nvPr/>
        </p:nvSpPr>
        <p:spPr>
          <a:xfrm>
            <a:off x="6289033" y="62068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Keindonesiaan</a:t>
            </a:r>
          </a:p>
        </p:txBody>
      </p:sp>
      <p:sp>
        <p:nvSpPr>
          <p:cNvPr id="13" name="Callout: Down Arrow 12">
            <a:extLst>
              <a:ext uri="{FF2B5EF4-FFF2-40B4-BE49-F238E27FC236}">
                <a16:creationId xmlns:a16="http://schemas.microsoft.com/office/drawing/2014/main" id="{90AC1ACE-E7FE-4D25-89CB-E098DEA44A68}"/>
              </a:ext>
            </a:extLst>
          </p:cNvPr>
          <p:cNvSpPr/>
          <p:nvPr/>
        </p:nvSpPr>
        <p:spPr>
          <a:xfrm>
            <a:off x="484834" y="62068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Pakaian</a:t>
            </a:r>
          </a:p>
        </p:txBody>
      </p:sp>
      <p:pic>
        <p:nvPicPr>
          <p:cNvPr id="9" name="Picture 8">
            <a:extLst>
              <a:ext uri="{FF2B5EF4-FFF2-40B4-BE49-F238E27FC236}">
                <a16:creationId xmlns:a16="http://schemas.microsoft.com/office/drawing/2014/main" id="{B5E80066-7711-4AE7-8FE8-18E52540A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224" y="4653136"/>
            <a:ext cx="2873180" cy="2026922"/>
          </a:xfrm>
          <a:prstGeom prst="rect">
            <a:avLst/>
          </a:prstGeom>
        </p:spPr>
      </p:pic>
      <p:pic>
        <p:nvPicPr>
          <p:cNvPr id="14" name="Picture 13">
            <a:extLst>
              <a:ext uri="{FF2B5EF4-FFF2-40B4-BE49-F238E27FC236}">
                <a16:creationId xmlns:a16="http://schemas.microsoft.com/office/drawing/2014/main" id="{D484B7D9-1047-481C-83C2-01990F79F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92" y="3861048"/>
            <a:ext cx="5085428" cy="2542712"/>
          </a:xfrm>
          <a:prstGeom prst="rect">
            <a:avLst/>
          </a:prstGeom>
        </p:spPr>
      </p:pic>
      <p:pic>
        <p:nvPicPr>
          <p:cNvPr id="16" name="Picture 15">
            <a:extLst>
              <a:ext uri="{FF2B5EF4-FFF2-40B4-BE49-F238E27FC236}">
                <a16:creationId xmlns:a16="http://schemas.microsoft.com/office/drawing/2014/main" id="{72C70D6A-98C8-4E66-A76D-49AC4F7C9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48" y="1700808"/>
            <a:ext cx="4370662" cy="2902902"/>
          </a:xfrm>
          <a:prstGeom prst="rect">
            <a:avLst/>
          </a:prstGeom>
        </p:spPr>
      </p:pic>
      <p:pic>
        <p:nvPicPr>
          <p:cNvPr id="18" name="Picture 17">
            <a:extLst>
              <a:ext uri="{FF2B5EF4-FFF2-40B4-BE49-F238E27FC236}">
                <a16:creationId xmlns:a16="http://schemas.microsoft.com/office/drawing/2014/main" id="{9F5CA04F-2904-4230-BBDE-2818E31559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183" y="1700808"/>
            <a:ext cx="2855982" cy="2052736"/>
          </a:xfrm>
          <a:prstGeom prst="rect">
            <a:avLst/>
          </a:prstGeom>
        </p:spPr>
      </p:pic>
    </p:spTree>
    <p:extLst>
      <p:ext uri="{BB962C8B-B14F-4D97-AF65-F5344CB8AC3E}">
        <p14:creationId xmlns:p14="http://schemas.microsoft.com/office/powerpoint/2010/main" val="157949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828" y="835460"/>
            <a:ext cx="8001000" cy="865348"/>
          </a:xfrm>
        </p:spPr>
        <p:txBody>
          <a:bodyPr>
            <a:normAutofit/>
          </a:bodyPr>
          <a:lstStyle/>
          <a:p>
            <a:r>
              <a:rPr lang="id-ID" dirty="0">
                <a:solidFill>
                  <a:srgbClr val="FF0000"/>
                </a:solidFill>
              </a:rPr>
              <a:t>DAFTAR ISI</a:t>
            </a:r>
            <a:endParaRPr lang="en-US" dirty="0">
              <a:solidFill>
                <a:srgbClr val="FF0000"/>
              </a:solidFill>
            </a:endParaRPr>
          </a:p>
        </p:txBody>
      </p:sp>
      <p:sp>
        <p:nvSpPr>
          <p:cNvPr id="6" name="Subtitle 5"/>
          <p:cNvSpPr>
            <a:spLocks noGrp="1"/>
          </p:cNvSpPr>
          <p:nvPr>
            <p:ph type="subTitle" idx="1"/>
          </p:nvPr>
        </p:nvSpPr>
        <p:spPr/>
        <p:txBody>
          <a:bodyPr/>
          <a:lstStyle/>
          <a:p>
            <a:endParaRPr lang="id-ID" dirty="0"/>
          </a:p>
        </p:txBody>
      </p:sp>
      <p:sp>
        <p:nvSpPr>
          <p:cNvPr id="7" name="Content Placeholder 2"/>
          <p:cNvSpPr txBox="1">
            <a:spLocks/>
          </p:cNvSpPr>
          <p:nvPr/>
        </p:nvSpPr>
        <p:spPr>
          <a:xfrm>
            <a:off x="1217614" y="1828800"/>
            <a:ext cx="9753600" cy="4343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342900" indent="-342900">
              <a:spcAft>
                <a:spcPts val="1200"/>
              </a:spcAft>
              <a:buFont typeface="Wingdings" panose="05000000000000000000" pitchFamily="2" charset="2"/>
              <a:buChar char="q"/>
            </a:pPr>
            <a:r>
              <a:rPr lang="id-ID" sz="2800" dirty="0">
                <a:latin typeface="Baskerville Old Face" panose="02020602080505020303" pitchFamily="18" charset="0"/>
              </a:rPr>
              <a:t>Latar Belakang</a:t>
            </a:r>
          </a:p>
          <a:p>
            <a:pPr marL="342900" indent="-342900">
              <a:spcAft>
                <a:spcPts val="1200"/>
              </a:spcAft>
              <a:buFont typeface="Wingdings" panose="05000000000000000000" pitchFamily="2" charset="2"/>
              <a:buChar char="q"/>
            </a:pPr>
            <a:r>
              <a:rPr lang="id-ID" sz="2800" dirty="0">
                <a:latin typeface="Baskerville Old Face" panose="02020602080505020303" pitchFamily="18" charset="0"/>
              </a:rPr>
              <a:t>Statement Artikel</a:t>
            </a:r>
            <a:endParaRPr lang="en-US" sz="2800" dirty="0">
              <a:latin typeface="Baskerville Old Face" panose="02020602080505020303" pitchFamily="18" charset="0"/>
            </a:endParaRPr>
          </a:p>
          <a:p>
            <a:pPr marL="342900" indent="-342900">
              <a:spcAft>
                <a:spcPts val="1200"/>
              </a:spcAft>
              <a:buFont typeface="Wingdings" panose="05000000000000000000" pitchFamily="2" charset="2"/>
              <a:buChar char="q"/>
            </a:pPr>
            <a:r>
              <a:rPr lang="id-ID" sz="2800" dirty="0">
                <a:latin typeface="Baskerville Old Face" panose="02020602080505020303" pitchFamily="18" charset="0"/>
              </a:rPr>
              <a:t>Literature Review</a:t>
            </a:r>
            <a:endParaRPr lang="en-US" sz="2800" dirty="0">
              <a:latin typeface="Baskerville Old Face" panose="02020602080505020303" pitchFamily="18" charset="0"/>
            </a:endParaRPr>
          </a:p>
          <a:p>
            <a:pPr marL="342900" indent="-342900">
              <a:spcAft>
                <a:spcPts val="1200"/>
              </a:spcAft>
              <a:buFont typeface="Wingdings" panose="05000000000000000000" pitchFamily="2" charset="2"/>
              <a:buChar char="q"/>
            </a:pPr>
            <a:r>
              <a:rPr lang="id-ID" sz="2800" dirty="0">
                <a:latin typeface="Baskerville Old Face" panose="02020602080505020303" pitchFamily="18" charset="0"/>
              </a:rPr>
              <a:t>Pertanyaan, Metodologi, dan Objek Penelitian</a:t>
            </a:r>
          </a:p>
          <a:p>
            <a:pPr marL="342900" indent="-342900">
              <a:spcAft>
                <a:spcPts val="1200"/>
              </a:spcAft>
              <a:buFont typeface="Wingdings" panose="05000000000000000000" pitchFamily="2" charset="2"/>
              <a:buChar char="q"/>
            </a:pPr>
            <a:r>
              <a:rPr lang="id-ID" sz="2800" dirty="0">
                <a:latin typeface="Baskerville Old Face" panose="02020602080505020303" pitchFamily="18" charset="0"/>
              </a:rPr>
              <a:t>Akar dan Penanganan Radikalisme di Indonesia</a:t>
            </a:r>
          </a:p>
          <a:p>
            <a:pPr marL="342900" indent="-342900">
              <a:spcAft>
                <a:spcPts val="1200"/>
              </a:spcAft>
              <a:buFont typeface="Wingdings" panose="05000000000000000000" pitchFamily="2" charset="2"/>
              <a:buChar char="q"/>
            </a:pPr>
            <a:r>
              <a:rPr lang="id-ID" sz="2800" dirty="0">
                <a:latin typeface="Baskerville Old Face" panose="02020602080505020303" pitchFamily="18" charset="0"/>
              </a:rPr>
              <a:t>Peran Ahli Hadis Mencegah Gerakan Radikal di Indonesia</a:t>
            </a:r>
            <a:endParaRPr lang="en-US" sz="2800" dirty="0">
              <a:latin typeface="Baskerville Old Face" panose="02020602080505020303" pitchFamily="18" charset="0"/>
            </a:endParaRPr>
          </a:p>
        </p:txBody>
      </p:sp>
    </p:spTree>
    <p:extLst>
      <p:ext uri="{BB962C8B-B14F-4D97-AF65-F5344CB8AC3E}">
        <p14:creationId xmlns:p14="http://schemas.microsoft.com/office/powerpoint/2010/main" val="34904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832CC-D601-4D24-B6AA-6539A5B97AB8}"/>
              </a:ext>
            </a:extLst>
          </p:cNvPr>
          <p:cNvSpPr txBox="1">
            <a:spLocks/>
          </p:cNvSpPr>
          <p:nvPr/>
        </p:nvSpPr>
        <p:spPr>
          <a:xfrm>
            <a:off x="-1" y="-27384"/>
            <a:ext cx="12188825" cy="57606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id-ID" sz="2800" dirty="0">
                <a:solidFill>
                  <a:srgbClr val="FF0000"/>
                </a:solidFill>
              </a:rPr>
              <a:t>PENANAMAN KARAKTER</a:t>
            </a:r>
          </a:p>
        </p:txBody>
      </p:sp>
      <p:sp>
        <p:nvSpPr>
          <p:cNvPr id="12" name="Callout: Down Arrow 11">
            <a:extLst>
              <a:ext uri="{FF2B5EF4-FFF2-40B4-BE49-F238E27FC236}">
                <a16:creationId xmlns:a16="http://schemas.microsoft.com/office/drawing/2014/main" id="{7E8D121A-0CFF-4451-AA5A-C380C7AF003E}"/>
              </a:ext>
            </a:extLst>
          </p:cNvPr>
          <p:cNvSpPr/>
          <p:nvPr/>
        </p:nvSpPr>
        <p:spPr>
          <a:xfrm>
            <a:off x="6289033" y="62068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Keindonesiaan</a:t>
            </a:r>
          </a:p>
        </p:txBody>
      </p:sp>
      <p:sp>
        <p:nvSpPr>
          <p:cNvPr id="13" name="Callout: Down Arrow 12">
            <a:extLst>
              <a:ext uri="{FF2B5EF4-FFF2-40B4-BE49-F238E27FC236}">
                <a16:creationId xmlns:a16="http://schemas.microsoft.com/office/drawing/2014/main" id="{90AC1ACE-E7FE-4D25-89CB-E098DEA44A68}"/>
              </a:ext>
            </a:extLst>
          </p:cNvPr>
          <p:cNvSpPr/>
          <p:nvPr/>
        </p:nvSpPr>
        <p:spPr>
          <a:xfrm>
            <a:off x="484834" y="62068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Pakaian</a:t>
            </a:r>
          </a:p>
        </p:txBody>
      </p:sp>
      <p:sp>
        <p:nvSpPr>
          <p:cNvPr id="15" name="Content Placeholder 2">
            <a:extLst>
              <a:ext uri="{FF2B5EF4-FFF2-40B4-BE49-F238E27FC236}">
                <a16:creationId xmlns:a16="http://schemas.microsoft.com/office/drawing/2014/main" id="{6756E8E7-5066-491C-ACD0-1C6EBDB99319}"/>
              </a:ext>
            </a:extLst>
          </p:cNvPr>
          <p:cNvSpPr txBox="1">
            <a:spLocks/>
          </p:cNvSpPr>
          <p:nvPr/>
        </p:nvSpPr>
        <p:spPr>
          <a:xfrm>
            <a:off x="1197868" y="1916832"/>
            <a:ext cx="9753600" cy="434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just">
              <a:spcAft>
                <a:spcPts val="1200"/>
              </a:spcAft>
            </a:pPr>
            <a:r>
              <a:rPr lang="id-ID" sz="2800" dirty="0">
                <a:solidFill>
                  <a:schemeClr val="tx2">
                    <a:lumMod val="65000"/>
                    <a:lumOff val="35000"/>
                  </a:schemeClr>
                </a:solidFill>
                <a:latin typeface="Times New Roman" panose="02020603050405020304" pitchFamily="18" charset="0"/>
                <a:cs typeface="Times New Roman" panose="02020603050405020304" pitchFamily="18" charset="0"/>
              </a:rPr>
              <a:t>Agama datang bukan untuk menghilangkan norma-norma budaya secara total, seperti konsep berpakaian yang mengacu pada empat ketentuan:</a:t>
            </a:r>
          </a:p>
          <a:p>
            <a:pPr algn="just">
              <a:spcAft>
                <a:spcPts val="1200"/>
              </a:spcAft>
            </a:pPr>
            <a:r>
              <a:rPr lang="id-ID" sz="2800" dirty="0">
                <a:solidFill>
                  <a:schemeClr val="tx2">
                    <a:lumMod val="65000"/>
                    <a:lumOff val="35000"/>
                  </a:schemeClr>
                </a:solidFill>
                <a:latin typeface="Times New Roman" panose="02020603050405020304" pitchFamily="18" charset="0"/>
                <a:cs typeface="Times New Roman" panose="02020603050405020304" pitchFamily="18" charset="0"/>
              </a:rPr>
              <a:t>1) tidak membuka aurat; </a:t>
            </a:r>
          </a:p>
          <a:p>
            <a:pPr algn="just">
              <a:spcAft>
                <a:spcPts val="1200"/>
              </a:spcAft>
            </a:pPr>
            <a:r>
              <a:rPr lang="id-ID" sz="2800" dirty="0">
                <a:solidFill>
                  <a:schemeClr val="tx2">
                    <a:lumMod val="65000"/>
                    <a:lumOff val="35000"/>
                  </a:schemeClr>
                </a:solidFill>
                <a:latin typeface="Times New Roman" panose="02020603050405020304" pitchFamily="18" charset="0"/>
                <a:cs typeface="Times New Roman" panose="02020603050405020304" pitchFamily="18" charset="0"/>
              </a:rPr>
              <a:t>2) tidak transparan; </a:t>
            </a:r>
          </a:p>
          <a:p>
            <a:pPr algn="just">
              <a:spcAft>
                <a:spcPts val="1200"/>
              </a:spcAft>
            </a:pPr>
            <a:r>
              <a:rPr lang="id-ID" sz="2800" dirty="0">
                <a:solidFill>
                  <a:schemeClr val="tx2">
                    <a:lumMod val="65000"/>
                    <a:lumOff val="35000"/>
                  </a:schemeClr>
                </a:solidFill>
                <a:latin typeface="Times New Roman" panose="02020603050405020304" pitchFamily="18" charset="0"/>
                <a:cs typeface="Times New Roman" panose="02020603050405020304" pitchFamily="18" charset="0"/>
              </a:rPr>
              <a:t>3) tidak ketat; </a:t>
            </a:r>
          </a:p>
          <a:p>
            <a:pPr algn="just">
              <a:spcAft>
                <a:spcPts val="1200"/>
              </a:spcAft>
            </a:pPr>
            <a:r>
              <a:rPr lang="id-ID" sz="2800" dirty="0">
                <a:solidFill>
                  <a:schemeClr val="tx2">
                    <a:lumMod val="65000"/>
                    <a:lumOff val="35000"/>
                  </a:schemeClr>
                </a:solidFill>
                <a:latin typeface="Times New Roman" panose="02020603050405020304" pitchFamily="18" charset="0"/>
                <a:cs typeface="Times New Roman" panose="02020603050405020304" pitchFamily="18" charset="0"/>
              </a:rPr>
              <a:t>4) tidak menyerupai pakaian lawan jenis.</a:t>
            </a:r>
          </a:p>
          <a:p>
            <a:pPr algn="just">
              <a:spcAft>
                <a:spcPts val="1200"/>
              </a:spcAft>
            </a:pPr>
            <a:endParaRPr lang="id-ID" sz="2800" dirty="0">
              <a:solidFill>
                <a:schemeClr val="tx2">
                  <a:lumMod val="65000"/>
                  <a:lumOff val="35000"/>
                </a:schemeClr>
              </a:solidFill>
              <a:latin typeface="Times New Roman" panose="02020603050405020304" pitchFamily="18" charset="0"/>
              <a:cs typeface="Times New Roman" panose="02020603050405020304" pitchFamily="18" charset="0"/>
            </a:endParaRPr>
          </a:p>
          <a:p>
            <a:pPr algn="just">
              <a:spcAft>
                <a:spcPts val="1200"/>
              </a:spcAft>
            </a:pPr>
            <a:endParaRPr lang="id-ID" sz="2800" dirty="0">
              <a:solidFill>
                <a:schemeClr val="tx2">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6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832CC-D601-4D24-B6AA-6539A5B97AB8}"/>
              </a:ext>
            </a:extLst>
          </p:cNvPr>
          <p:cNvSpPr txBox="1">
            <a:spLocks/>
          </p:cNvSpPr>
          <p:nvPr/>
        </p:nvSpPr>
        <p:spPr>
          <a:xfrm>
            <a:off x="-1" y="-27384"/>
            <a:ext cx="12188825" cy="57606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id-ID" sz="2800" dirty="0">
                <a:solidFill>
                  <a:srgbClr val="FF0000"/>
                </a:solidFill>
              </a:rPr>
              <a:t>TENAGA PENDIDIK</a:t>
            </a:r>
          </a:p>
        </p:txBody>
      </p:sp>
      <p:sp>
        <p:nvSpPr>
          <p:cNvPr id="12" name="Callout: Down Arrow 11">
            <a:extLst>
              <a:ext uri="{FF2B5EF4-FFF2-40B4-BE49-F238E27FC236}">
                <a16:creationId xmlns:a16="http://schemas.microsoft.com/office/drawing/2014/main" id="{7E8D121A-0CFF-4451-AA5A-C380C7AF003E}"/>
              </a:ext>
            </a:extLst>
          </p:cNvPr>
          <p:cNvSpPr/>
          <p:nvPr/>
        </p:nvSpPr>
        <p:spPr>
          <a:xfrm>
            <a:off x="6289033" y="62068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Anti Radikal</a:t>
            </a:r>
          </a:p>
        </p:txBody>
      </p:sp>
      <p:sp>
        <p:nvSpPr>
          <p:cNvPr id="13" name="Callout: Down Arrow 12">
            <a:extLst>
              <a:ext uri="{FF2B5EF4-FFF2-40B4-BE49-F238E27FC236}">
                <a16:creationId xmlns:a16="http://schemas.microsoft.com/office/drawing/2014/main" id="{90AC1ACE-E7FE-4D25-89CB-E098DEA44A68}"/>
              </a:ext>
            </a:extLst>
          </p:cNvPr>
          <p:cNvSpPr/>
          <p:nvPr/>
        </p:nvSpPr>
        <p:spPr>
          <a:xfrm>
            <a:off x="484834" y="62068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Kedarussunnahan</a:t>
            </a:r>
          </a:p>
        </p:txBody>
      </p:sp>
      <p:pic>
        <p:nvPicPr>
          <p:cNvPr id="3" name="Picture 2">
            <a:extLst>
              <a:ext uri="{FF2B5EF4-FFF2-40B4-BE49-F238E27FC236}">
                <a16:creationId xmlns:a16="http://schemas.microsoft.com/office/drawing/2014/main" id="{09F12568-BF3A-49BB-BE9F-FA77A786AA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56" y="1737320"/>
            <a:ext cx="5616624" cy="2078150"/>
          </a:xfrm>
          <a:prstGeom prst="rect">
            <a:avLst/>
          </a:prstGeom>
        </p:spPr>
      </p:pic>
      <p:pic>
        <p:nvPicPr>
          <p:cNvPr id="6" name="Picture 5">
            <a:extLst>
              <a:ext uri="{FF2B5EF4-FFF2-40B4-BE49-F238E27FC236}">
                <a16:creationId xmlns:a16="http://schemas.microsoft.com/office/drawing/2014/main" id="{29B11AFD-957D-491B-9E91-5B0BB2B5E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34" y="4509120"/>
            <a:ext cx="3048000" cy="1828800"/>
          </a:xfrm>
          <a:prstGeom prst="rect">
            <a:avLst/>
          </a:prstGeom>
        </p:spPr>
      </p:pic>
      <p:pic>
        <p:nvPicPr>
          <p:cNvPr id="8" name="Picture 7">
            <a:extLst>
              <a:ext uri="{FF2B5EF4-FFF2-40B4-BE49-F238E27FC236}">
                <a16:creationId xmlns:a16="http://schemas.microsoft.com/office/drawing/2014/main" id="{805D5766-404E-4336-9975-6118DB956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8542686" y="4538824"/>
            <a:ext cx="3024334" cy="1776796"/>
          </a:xfrm>
          <a:prstGeom prst="rect">
            <a:avLst/>
          </a:prstGeom>
        </p:spPr>
      </p:pic>
      <p:pic>
        <p:nvPicPr>
          <p:cNvPr id="11" name="Picture 10">
            <a:extLst>
              <a:ext uri="{FF2B5EF4-FFF2-40B4-BE49-F238E27FC236}">
                <a16:creationId xmlns:a16="http://schemas.microsoft.com/office/drawing/2014/main" id="{45ACCB47-5FE5-44DC-9740-79C6B53042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5932" y="4509120"/>
            <a:ext cx="2746632" cy="1828800"/>
          </a:xfrm>
          <a:prstGeom prst="rect">
            <a:avLst/>
          </a:prstGeom>
        </p:spPr>
      </p:pic>
      <p:pic>
        <p:nvPicPr>
          <p:cNvPr id="17" name="Picture 16">
            <a:extLst>
              <a:ext uri="{FF2B5EF4-FFF2-40B4-BE49-F238E27FC236}">
                <a16:creationId xmlns:a16="http://schemas.microsoft.com/office/drawing/2014/main" id="{B0D216CB-7787-41BA-A73F-9268AF2F2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2654" y="1702291"/>
            <a:ext cx="4296414" cy="2148208"/>
          </a:xfrm>
          <a:prstGeom prst="rect">
            <a:avLst/>
          </a:prstGeom>
        </p:spPr>
      </p:pic>
    </p:spTree>
    <p:extLst>
      <p:ext uri="{BB962C8B-B14F-4D97-AF65-F5344CB8AC3E}">
        <p14:creationId xmlns:p14="http://schemas.microsoft.com/office/powerpoint/2010/main" val="69525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832CC-D601-4D24-B6AA-6539A5B97AB8}"/>
              </a:ext>
            </a:extLst>
          </p:cNvPr>
          <p:cNvSpPr txBox="1">
            <a:spLocks/>
          </p:cNvSpPr>
          <p:nvPr/>
        </p:nvSpPr>
        <p:spPr>
          <a:xfrm>
            <a:off x="-1" y="-27384"/>
            <a:ext cx="12188825" cy="57606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id-ID" sz="2800" dirty="0">
                <a:solidFill>
                  <a:srgbClr val="FF0000"/>
                </a:solidFill>
              </a:rPr>
              <a:t>PENANAMAN KARAKTER</a:t>
            </a:r>
          </a:p>
        </p:txBody>
      </p:sp>
      <p:sp>
        <p:nvSpPr>
          <p:cNvPr id="12" name="Callout: Down Arrow 11">
            <a:extLst>
              <a:ext uri="{FF2B5EF4-FFF2-40B4-BE49-F238E27FC236}">
                <a16:creationId xmlns:a16="http://schemas.microsoft.com/office/drawing/2014/main" id="{7E8D121A-0CFF-4451-AA5A-C380C7AF003E}"/>
              </a:ext>
            </a:extLst>
          </p:cNvPr>
          <p:cNvSpPr/>
          <p:nvPr/>
        </p:nvSpPr>
        <p:spPr>
          <a:xfrm>
            <a:off x="6289033" y="62068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Anti Radikal</a:t>
            </a:r>
          </a:p>
        </p:txBody>
      </p:sp>
      <p:sp>
        <p:nvSpPr>
          <p:cNvPr id="13" name="Callout: Down Arrow 12">
            <a:extLst>
              <a:ext uri="{FF2B5EF4-FFF2-40B4-BE49-F238E27FC236}">
                <a16:creationId xmlns:a16="http://schemas.microsoft.com/office/drawing/2014/main" id="{90AC1ACE-E7FE-4D25-89CB-E098DEA44A68}"/>
              </a:ext>
            </a:extLst>
          </p:cNvPr>
          <p:cNvSpPr/>
          <p:nvPr/>
        </p:nvSpPr>
        <p:spPr>
          <a:xfrm>
            <a:off x="484834" y="620688"/>
            <a:ext cx="5133972" cy="1044624"/>
          </a:xfrm>
          <a:prstGeom prst="downArrowCallout">
            <a:avLst>
              <a:gd name="adj1" fmla="val 6970"/>
              <a:gd name="adj2" fmla="val 8357"/>
              <a:gd name="adj3" fmla="val 23825"/>
              <a:gd name="adj4" fmla="val 66575"/>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Kedarussunnahan</a:t>
            </a:r>
          </a:p>
        </p:txBody>
      </p:sp>
      <p:sp>
        <p:nvSpPr>
          <p:cNvPr id="15" name="Content Placeholder 2">
            <a:extLst>
              <a:ext uri="{FF2B5EF4-FFF2-40B4-BE49-F238E27FC236}">
                <a16:creationId xmlns:a16="http://schemas.microsoft.com/office/drawing/2014/main" id="{6756E8E7-5066-491C-ACD0-1C6EBDB99319}"/>
              </a:ext>
            </a:extLst>
          </p:cNvPr>
          <p:cNvSpPr txBox="1">
            <a:spLocks/>
          </p:cNvSpPr>
          <p:nvPr/>
        </p:nvSpPr>
        <p:spPr>
          <a:xfrm>
            <a:off x="1708970" y="1915683"/>
            <a:ext cx="8489898" cy="25934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just">
              <a:spcAft>
                <a:spcPts val="1200"/>
              </a:spcAft>
            </a:pPr>
            <a:r>
              <a:rPr lang="id-ID" sz="2800" dirty="0">
                <a:solidFill>
                  <a:schemeClr val="tx2">
                    <a:lumMod val="65000"/>
                    <a:lumOff val="35000"/>
                  </a:schemeClr>
                </a:solidFill>
                <a:latin typeface="Times New Roman" panose="02020603050405020304" pitchFamily="18" charset="0"/>
                <a:cs typeface="Times New Roman" panose="02020603050405020304" pitchFamily="18" charset="0"/>
              </a:rPr>
              <a:t>Turner: untuk mempertahankan identitas sosial yang positif, individu cenderung mengutamakan kelompok sendiri (ingroup) dibandingkan kelompok lain (outgroup).</a:t>
            </a:r>
          </a:p>
          <a:p>
            <a:pPr algn="just">
              <a:spcAft>
                <a:spcPts val="1200"/>
              </a:spcAft>
            </a:pPr>
            <a:endParaRPr lang="id-ID" sz="2800" dirty="0">
              <a:solidFill>
                <a:schemeClr val="tx2">
                  <a:lumMod val="65000"/>
                  <a:lumOff val="35000"/>
                </a:schemeClr>
              </a:solidFill>
              <a:latin typeface="Times New Roman" panose="02020603050405020304" pitchFamily="18" charset="0"/>
              <a:cs typeface="Times New Roman" panose="02020603050405020304" pitchFamily="18" charset="0"/>
            </a:endParaRPr>
          </a:p>
          <a:p>
            <a:pPr algn="just">
              <a:spcAft>
                <a:spcPts val="1200"/>
              </a:spcAft>
            </a:pPr>
            <a:endParaRPr lang="id-ID" sz="2800" dirty="0">
              <a:solidFill>
                <a:schemeClr val="tx2">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42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828" y="260648"/>
            <a:ext cx="10441160" cy="936104"/>
          </a:xfrm>
        </p:spPr>
        <p:txBody>
          <a:bodyPr>
            <a:normAutofit/>
          </a:bodyPr>
          <a:lstStyle/>
          <a:p>
            <a:r>
              <a:rPr lang="id-ID" dirty="0">
                <a:solidFill>
                  <a:srgbClr val="FF0000"/>
                </a:solidFill>
              </a:rPr>
              <a:t>KESIMPULAN</a:t>
            </a:r>
            <a:endParaRPr lang="id-ID" sz="4200" dirty="0">
              <a:solidFill>
                <a:srgbClr val="FF0000"/>
              </a:solidFill>
            </a:endParaRPr>
          </a:p>
        </p:txBody>
      </p:sp>
      <p:sp>
        <p:nvSpPr>
          <p:cNvPr id="7" name="Content Placeholder 2"/>
          <p:cNvSpPr txBox="1">
            <a:spLocks/>
          </p:cNvSpPr>
          <p:nvPr/>
        </p:nvSpPr>
        <p:spPr>
          <a:xfrm>
            <a:off x="1197868" y="1412776"/>
            <a:ext cx="9753600" cy="434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just">
              <a:spcAft>
                <a:spcPts val="1200"/>
              </a:spcAft>
            </a:pPr>
            <a:r>
              <a:rPr lang="id-ID" sz="2800" dirty="0">
                <a:solidFill>
                  <a:schemeClr val="tx2">
                    <a:lumMod val="65000"/>
                    <a:lumOff val="35000"/>
                  </a:schemeClr>
                </a:solidFill>
                <a:latin typeface="Times New Roman" panose="02020603050405020304" pitchFamily="18" charset="0"/>
                <a:cs typeface="Times New Roman" panose="02020603050405020304" pitchFamily="18" charset="0"/>
              </a:rPr>
              <a:t>Ahli hadis Indonesia memahami agama dengan konsep moderat sehingga memiliki perhatian terhadap isu radikalisme yang sangat bertentangan dengan prinsip moderat. Ali Mustafa Yaqub menggunakan jalur pendidikan sebagai salah satu upaya membendung gerakan radikal melalui kurikulum, metode pembelajaran, penanaman karakter, dan seleksi tenaga pendidik.</a:t>
            </a:r>
          </a:p>
        </p:txBody>
      </p:sp>
    </p:spTree>
    <p:extLst>
      <p:ext uri="{BB962C8B-B14F-4D97-AF65-F5344CB8AC3E}">
        <p14:creationId xmlns:p14="http://schemas.microsoft.com/office/powerpoint/2010/main" val="355130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56" y="667586"/>
            <a:ext cx="7322640" cy="5497718"/>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057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820" y="0"/>
            <a:ext cx="8001000" cy="865348"/>
          </a:xfrm>
        </p:spPr>
        <p:txBody>
          <a:bodyPr>
            <a:normAutofit/>
          </a:bodyPr>
          <a:lstStyle/>
          <a:p>
            <a:r>
              <a:rPr lang="id-ID" dirty="0">
                <a:solidFill>
                  <a:srgbClr val="FF0000"/>
                </a:solidFill>
              </a:rPr>
              <a:t>LATAR BELAKANG</a:t>
            </a:r>
          </a:p>
        </p:txBody>
      </p:sp>
      <p:sp>
        <p:nvSpPr>
          <p:cNvPr id="3" name="Speech Bubble: Rectangle with Corners Rounded 2">
            <a:extLst>
              <a:ext uri="{FF2B5EF4-FFF2-40B4-BE49-F238E27FC236}">
                <a16:creationId xmlns:a16="http://schemas.microsoft.com/office/drawing/2014/main" id="{AD98B015-7FD4-43BE-9677-AEC7854B3988}"/>
              </a:ext>
            </a:extLst>
          </p:cNvPr>
          <p:cNvSpPr/>
          <p:nvPr/>
        </p:nvSpPr>
        <p:spPr>
          <a:xfrm>
            <a:off x="360039" y="1124744"/>
            <a:ext cx="3600400" cy="4896544"/>
          </a:xfrm>
          <a:prstGeom prst="wedgeRoundRectCallout">
            <a:avLst/>
          </a:prstGeom>
          <a:solidFill>
            <a:schemeClr val="accent6">
              <a:lumMod val="40000"/>
              <a:lumOff val="60000"/>
            </a:schemeClr>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rPr>
              <a:t>Wahid Foundation dan LSI (2016): 11 Juta (7,7%) masyarakat muslim Indonesia bersedia melakukan tindakan radikal.</a:t>
            </a:r>
          </a:p>
        </p:txBody>
      </p:sp>
      <p:sp>
        <p:nvSpPr>
          <p:cNvPr id="5" name="Speech Bubble: Rectangle with Corners Rounded 4">
            <a:extLst>
              <a:ext uri="{FF2B5EF4-FFF2-40B4-BE49-F238E27FC236}">
                <a16:creationId xmlns:a16="http://schemas.microsoft.com/office/drawing/2014/main" id="{AD73BB9B-C55D-49D0-9B3F-DBC994CFB9C2}"/>
              </a:ext>
            </a:extLst>
          </p:cNvPr>
          <p:cNvSpPr/>
          <p:nvPr/>
        </p:nvSpPr>
        <p:spPr>
          <a:xfrm>
            <a:off x="4248471" y="1124744"/>
            <a:ext cx="3600400" cy="4896544"/>
          </a:xfrm>
          <a:prstGeom prst="wedgeRoundRectCallout">
            <a:avLst/>
          </a:prstGeom>
          <a:solidFill>
            <a:schemeClr val="accent6">
              <a:lumMod val="40000"/>
              <a:lumOff val="60000"/>
            </a:schemeClr>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rPr>
              <a:t>BNPT (2016): 19 pondok pesantren terindikasi menyebarkan paham radikalisme.</a:t>
            </a:r>
          </a:p>
        </p:txBody>
      </p:sp>
      <p:sp>
        <p:nvSpPr>
          <p:cNvPr id="6" name="Speech Bubble: Rectangle with Corners Rounded 5">
            <a:extLst>
              <a:ext uri="{FF2B5EF4-FFF2-40B4-BE49-F238E27FC236}">
                <a16:creationId xmlns:a16="http://schemas.microsoft.com/office/drawing/2014/main" id="{184E01B2-1643-46B8-BFA2-9902F2C691C6}"/>
              </a:ext>
            </a:extLst>
          </p:cNvPr>
          <p:cNvSpPr/>
          <p:nvPr/>
        </p:nvSpPr>
        <p:spPr>
          <a:xfrm>
            <a:off x="8110636" y="1124744"/>
            <a:ext cx="3600400" cy="4896544"/>
          </a:xfrm>
          <a:prstGeom prst="wedgeRoundRectCallout">
            <a:avLst/>
          </a:prstGeom>
          <a:solidFill>
            <a:schemeClr val="accent6">
              <a:lumMod val="40000"/>
              <a:lumOff val="60000"/>
            </a:schemeClr>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rPr>
              <a:t>PPIM (2017): 19 58,5% siswa dan mahasiswa memiliki pemikiran radikal, meskipun hanya 7% yang pernah melakukan aksi radikalisme.</a:t>
            </a:r>
          </a:p>
        </p:txBody>
      </p:sp>
    </p:spTree>
    <p:extLst>
      <p:ext uri="{BB962C8B-B14F-4D97-AF65-F5344CB8AC3E}">
        <p14:creationId xmlns:p14="http://schemas.microsoft.com/office/powerpoint/2010/main" val="339676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828" y="1825"/>
            <a:ext cx="8001000" cy="865348"/>
          </a:xfrm>
        </p:spPr>
        <p:txBody>
          <a:bodyPr>
            <a:normAutofit/>
          </a:bodyPr>
          <a:lstStyle/>
          <a:p>
            <a:r>
              <a:rPr lang="id-ID" dirty="0">
                <a:solidFill>
                  <a:srgbClr val="FF0000"/>
                </a:solidFill>
              </a:rPr>
              <a:t>LATAR BELAKANG</a:t>
            </a:r>
          </a:p>
        </p:txBody>
      </p:sp>
      <p:sp>
        <p:nvSpPr>
          <p:cNvPr id="7" name="Content Placeholder 2"/>
          <p:cNvSpPr txBox="1">
            <a:spLocks/>
          </p:cNvSpPr>
          <p:nvPr/>
        </p:nvSpPr>
        <p:spPr>
          <a:xfrm>
            <a:off x="693812" y="4797152"/>
            <a:ext cx="10761712" cy="1463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just">
              <a:spcAft>
                <a:spcPts val="1200"/>
              </a:spcAft>
            </a:pPr>
            <a:endParaRPr lang="en-US" sz="3200" dirty="0">
              <a:latin typeface="Times New Roman" panose="02020603050405020304" pitchFamily="18" charset="0"/>
              <a:cs typeface="Times New Roman" panose="02020603050405020304" pitchFamily="18" charset="0"/>
            </a:endParaRPr>
          </a:p>
        </p:txBody>
      </p:sp>
      <p:sp>
        <p:nvSpPr>
          <p:cNvPr id="3" name="Callout: Down Arrow 2">
            <a:extLst>
              <a:ext uri="{FF2B5EF4-FFF2-40B4-BE49-F238E27FC236}">
                <a16:creationId xmlns:a16="http://schemas.microsoft.com/office/drawing/2014/main" id="{5F0F6406-E579-452F-889C-6E3FFC962908}"/>
              </a:ext>
            </a:extLst>
          </p:cNvPr>
          <p:cNvSpPr/>
          <p:nvPr/>
        </p:nvSpPr>
        <p:spPr>
          <a:xfrm>
            <a:off x="837828" y="867173"/>
            <a:ext cx="3384376" cy="4001987"/>
          </a:xfrm>
          <a:prstGeom prst="downArrowCallout">
            <a:avLst>
              <a:gd name="adj1" fmla="val 6970"/>
              <a:gd name="adj2" fmla="val 8357"/>
              <a:gd name="adj3" fmla="val 23825"/>
              <a:gd name="adj4" fmla="val 77197"/>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Pendidik berperan aktif dalam membentuk paradigma radikal siswa.</a:t>
            </a:r>
          </a:p>
        </p:txBody>
      </p:sp>
      <p:sp>
        <p:nvSpPr>
          <p:cNvPr id="8" name="Callout: Down Arrow 7">
            <a:extLst>
              <a:ext uri="{FF2B5EF4-FFF2-40B4-BE49-F238E27FC236}">
                <a16:creationId xmlns:a16="http://schemas.microsoft.com/office/drawing/2014/main" id="{F92BCCD8-7D4F-4A08-AAFA-DD2AC62C293B}"/>
              </a:ext>
            </a:extLst>
          </p:cNvPr>
          <p:cNvSpPr/>
          <p:nvPr/>
        </p:nvSpPr>
        <p:spPr>
          <a:xfrm>
            <a:off x="4510236" y="844962"/>
            <a:ext cx="3384376" cy="4001987"/>
          </a:xfrm>
          <a:prstGeom prst="downArrowCallout">
            <a:avLst>
              <a:gd name="adj1" fmla="val 6970"/>
              <a:gd name="adj2" fmla="val 8357"/>
              <a:gd name="adj3" fmla="val 23825"/>
              <a:gd name="adj4" fmla="val 77197"/>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cs typeface="Times New Roman" panose="02020603050405020304" pitchFamily="18" charset="0"/>
              </a:rPr>
              <a:t>Pendidikan Agama Islam di sekolah dan perguruan tinggi dinilai tidak membuka wawasan keIslaman yang komperhensif, melainkan menutup kepekaan terhadap kebhinekaan.</a:t>
            </a:r>
            <a:endParaRPr lang="id-ID" sz="2400" dirty="0">
              <a:solidFill>
                <a:schemeClr val="tx1"/>
              </a:solidFill>
              <a:latin typeface="Bell MT" panose="02020503060305020303" pitchFamily="18" charset="0"/>
            </a:endParaRPr>
          </a:p>
        </p:txBody>
      </p:sp>
      <p:sp>
        <p:nvSpPr>
          <p:cNvPr id="9" name="Callout: Down Arrow 8">
            <a:extLst>
              <a:ext uri="{FF2B5EF4-FFF2-40B4-BE49-F238E27FC236}">
                <a16:creationId xmlns:a16="http://schemas.microsoft.com/office/drawing/2014/main" id="{5C162E02-3EC3-4068-BFCC-7E73382D3964}"/>
              </a:ext>
            </a:extLst>
          </p:cNvPr>
          <p:cNvSpPr/>
          <p:nvPr/>
        </p:nvSpPr>
        <p:spPr>
          <a:xfrm>
            <a:off x="8182644" y="867172"/>
            <a:ext cx="3384376" cy="4001987"/>
          </a:xfrm>
          <a:prstGeom prst="downArrowCallout">
            <a:avLst>
              <a:gd name="adj1" fmla="val 6970"/>
              <a:gd name="adj2" fmla="val 8357"/>
              <a:gd name="adj3" fmla="val 23825"/>
              <a:gd name="adj4" fmla="val 77197"/>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latin typeface="Bell MT" panose="02020503060305020303" pitchFamily="18" charset="0"/>
              </a:rPr>
              <a:t>Kebebasan akses internet memberikan pengaruh besar terhadap sikap radikal masyarakat muslim.</a:t>
            </a:r>
          </a:p>
        </p:txBody>
      </p:sp>
      <p:sp>
        <p:nvSpPr>
          <p:cNvPr id="4" name="Rectangle: Rounded Corners 3">
            <a:extLst>
              <a:ext uri="{FF2B5EF4-FFF2-40B4-BE49-F238E27FC236}">
                <a16:creationId xmlns:a16="http://schemas.microsoft.com/office/drawing/2014/main" id="{DAC58B2D-47A8-4977-A022-D0B3EA6D55C3}"/>
              </a:ext>
            </a:extLst>
          </p:cNvPr>
          <p:cNvSpPr/>
          <p:nvPr/>
        </p:nvSpPr>
        <p:spPr>
          <a:xfrm>
            <a:off x="2494012" y="5373216"/>
            <a:ext cx="7416824" cy="10081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t>RADIKALISME</a:t>
            </a:r>
          </a:p>
        </p:txBody>
      </p:sp>
    </p:spTree>
    <p:extLst>
      <p:ext uri="{BB962C8B-B14F-4D97-AF65-F5344CB8AC3E}">
        <p14:creationId xmlns:p14="http://schemas.microsoft.com/office/powerpoint/2010/main" val="82947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820" y="0"/>
            <a:ext cx="8001000" cy="865348"/>
          </a:xfrm>
        </p:spPr>
        <p:txBody>
          <a:bodyPr>
            <a:normAutofit/>
          </a:bodyPr>
          <a:lstStyle/>
          <a:p>
            <a:r>
              <a:rPr lang="id-ID" dirty="0">
                <a:solidFill>
                  <a:srgbClr val="FF0000"/>
                </a:solidFill>
              </a:rPr>
              <a:t>LATAR BELAKANG</a:t>
            </a:r>
          </a:p>
        </p:txBody>
      </p:sp>
      <p:sp>
        <p:nvSpPr>
          <p:cNvPr id="3" name="Speech Bubble: Rectangle with Corners Rounded 2">
            <a:extLst>
              <a:ext uri="{FF2B5EF4-FFF2-40B4-BE49-F238E27FC236}">
                <a16:creationId xmlns:a16="http://schemas.microsoft.com/office/drawing/2014/main" id="{AD98B015-7FD4-43BE-9677-AEC7854B3988}"/>
              </a:ext>
            </a:extLst>
          </p:cNvPr>
          <p:cNvSpPr/>
          <p:nvPr/>
        </p:nvSpPr>
        <p:spPr>
          <a:xfrm>
            <a:off x="360039" y="1340768"/>
            <a:ext cx="3600400" cy="3528392"/>
          </a:xfrm>
          <a:prstGeom prst="wedgeRoundRectCallout">
            <a:avLst/>
          </a:prstGeom>
          <a:solidFill>
            <a:schemeClr val="accent4">
              <a:lumMod val="60000"/>
              <a:lumOff val="40000"/>
            </a:schemeClr>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rPr>
              <a:t>Mesin penetas kekerasan</a:t>
            </a:r>
          </a:p>
          <a:p>
            <a:pPr algn="ctr"/>
            <a:r>
              <a:rPr lang="id-ID" sz="2400" dirty="0">
                <a:solidFill>
                  <a:schemeClr val="tx1"/>
                </a:solidFill>
              </a:rPr>
              <a:t>ekstrim (incubators for violent extremism) dan pabrik jihad (jihad factories)</a:t>
            </a:r>
          </a:p>
        </p:txBody>
      </p:sp>
      <p:sp>
        <p:nvSpPr>
          <p:cNvPr id="5" name="Speech Bubble: Rectangle with Corners Rounded 4">
            <a:extLst>
              <a:ext uri="{FF2B5EF4-FFF2-40B4-BE49-F238E27FC236}">
                <a16:creationId xmlns:a16="http://schemas.microsoft.com/office/drawing/2014/main" id="{AD73BB9B-C55D-49D0-9B3F-DBC994CFB9C2}"/>
              </a:ext>
            </a:extLst>
          </p:cNvPr>
          <p:cNvSpPr/>
          <p:nvPr/>
        </p:nvSpPr>
        <p:spPr>
          <a:xfrm>
            <a:off x="4248471" y="1340768"/>
            <a:ext cx="3600400" cy="3528392"/>
          </a:xfrm>
          <a:prstGeom prst="wedgeRoundRectCallout">
            <a:avLst/>
          </a:prstGeom>
          <a:solidFill>
            <a:schemeClr val="accent4">
              <a:lumMod val="60000"/>
              <a:lumOff val="40000"/>
            </a:schemeClr>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rPr>
              <a:t>Kekerasan dan</a:t>
            </a:r>
          </a:p>
          <a:p>
            <a:pPr algn="ctr"/>
            <a:r>
              <a:rPr lang="id-ID" sz="2400" dirty="0">
                <a:solidFill>
                  <a:schemeClr val="tx1"/>
                </a:solidFill>
              </a:rPr>
              <a:t>kebencian (an ideology of intolerance, violence and hate)</a:t>
            </a:r>
          </a:p>
        </p:txBody>
      </p:sp>
      <p:sp>
        <p:nvSpPr>
          <p:cNvPr id="6" name="Speech Bubble: Rectangle with Corners Rounded 5">
            <a:extLst>
              <a:ext uri="{FF2B5EF4-FFF2-40B4-BE49-F238E27FC236}">
                <a16:creationId xmlns:a16="http://schemas.microsoft.com/office/drawing/2014/main" id="{184E01B2-1643-46B8-BFA2-9902F2C691C6}"/>
              </a:ext>
            </a:extLst>
          </p:cNvPr>
          <p:cNvSpPr/>
          <p:nvPr/>
        </p:nvSpPr>
        <p:spPr>
          <a:xfrm>
            <a:off x="8110636" y="1340768"/>
            <a:ext cx="3600400" cy="3528392"/>
          </a:xfrm>
          <a:prstGeom prst="wedgeRoundRectCallout">
            <a:avLst/>
          </a:prstGeom>
          <a:solidFill>
            <a:schemeClr val="accent4">
              <a:lumMod val="60000"/>
              <a:lumOff val="40000"/>
            </a:schemeClr>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a:solidFill>
                  <a:schemeClr val="tx1"/>
                </a:solidFill>
              </a:rPr>
              <a:t>Pendoktrin siswa Muslim untuk membenci Barat (indoctrinating them (Muslim</a:t>
            </a:r>
          </a:p>
          <a:p>
            <a:pPr algn="ctr"/>
            <a:r>
              <a:rPr lang="id-ID" sz="2400" dirty="0">
                <a:solidFill>
                  <a:schemeClr val="tx1"/>
                </a:solidFill>
              </a:rPr>
              <a:t>students) with a hatred for the West), ideologi intoleransi</a:t>
            </a:r>
          </a:p>
        </p:txBody>
      </p:sp>
    </p:spTree>
    <p:extLst>
      <p:ext uri="{BB962C8B-B14F-4D97-AF65-F5344CB8AC3E}">
        <p14:creationId xmlns:p14="http://schemas.microsoft.com/office/powerpoint/2010/main" val="170101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378" y="0"/>
            <a:ext cx="8001000" cy="865348"/>
          </a:xfrm>
        </p:spPr>
        <p:txBody>
          <a:bodyPr>
            <a:normAutofit/>
          </a:bodyPr>
          <a:lstStyle/>
          <a:p>
            <a:r>
              <a:rPr lang="id-ID" dirty="0">
                <a:solidFill>
                  <a:srgbClr val="FF0000"/>
                </a:solidFill>
              </a:rPr>
              <a:t>LATAR BELAKANG</a:t>
            </a:r>
          </a:p>
        </p:txBody>
      </p:sp>
      <p:sp>
        <p:nvSpPr>
          <p:cNvPr id="7" name="Content Placeholder 2"/>
          <p:cNvSpPr txBox="1">
            <a:spLocks/>
          </p:cNvSpPr>
          <p:nvPr/>
        </p:nvSpPr>
        <p:spPr>
          <a:xfrm>
            <a:off x="3502124" y="865348"/>
            <a:ext cx="7776864" cy="5959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342900" indent="-342900" algn="just">
              <a:spcAft>
                <a:spcPts val="1200"/>
              </a:spcAft>
              <a:buFont typeface="Wingdings" panose="05000000000000000000" pitchFamily="2" charset="2"/>
              <a:buChar char="Ø"/>
            </a:pPr>
            <a:r>
              <a:rPr lang="id-ID" dirty="0"/>
              <a:t>Batang, Jawa Tengah tahun 1952</a:t>
            </a:r>
          </a:p>
          <a:p>
            <a:pPr marL="571500" indent="-571500" algn="just">
              <a:spcAft>
                <a:spcPts val="1200"/>
              </a:spcAft>
              <a:buFont typeface="Wingdings" panose="05000000000000000000" pitchFamily="2" charset="2"/>
              <a:buChar char="Ø"/>
            </a:pPr>
            <a:endParaRPr lang="id-ID" sz="4000" dirty="0">
              <a:latin typeface="Times New Roman" panose="02020603050405020304" pitchFamily="18" charset="0"/>
              <a:cs typeface="Times New Roman" panose="02020603050405020304" pitchFamily="18" charset="0"/>
            </a:endParaRPr>
          </a:p>
          <a:p>
            <a:pPr marL="342900" indent="-342900" algn="just">
              <a:spcAft>
                <a:spcPts val="1200"/>
              </a:spcAft>
              <a:buFont typeface="Wingdings" panose="05000000000000000000" pitchFamily="2" charset="2"/>
              <a:buChar char="Ø"/>
            </a:pPr>
            <a:r>
              <a:rPr lang="id-ID" dirty="0"/>
              <a:t>Seblak, Jombang (1966-1969)</a:t>
            </a:r>
          </a:p>
          <a:p>
            <a:pPr marL="342900" indent="-342900" algn="just">
              <a:spcAft>
                <a:spcPts val="1200"/>
              </a:spcAft>
              <a:buFont typeface="Wingdings" panose="05000000000000000000" pitchFamily="2" charset="2"/>
              <a:buChar char="Ø"/>
            </a:pPr>
            <a:r>
              <a:rPr lang="id-ID" dirty="0"/>
              <a:t>Tebuireng, Jombang (1969-1975)</a:t>
            </a:r>
          </a:p>
          <a:p>
            <a:pPr marL="342900" indent="-342900" algn="just">
              <a:spcAft>
                <a:spcPts val="1200"/>
              </a:spcAft>
              <a:buFont typeface="Wingdings" panose="05000000000000000000" pitchFamily="2" charset="2"/>
              <a:buChar char="Ø"/>
            </a:pPr>
            <a:r>
              <a:rPr lang="id-ID" dirty="0"/>
              <a:t>Universitas Islam Imam Muhammad bin Saud dan Universitas Raja Saud di Riyad, Arab Saudi (1976-1985)</a:t>
            </a:r>
          </a:p>
          <a:p>
            <a:pPr marL="342900" indent="-342900" algn="just">
              <a:spcAft>
                <a:spcPts val="1200"/>
              </a:spcAft>
              <a:buFont typeface="Wingdings" panose="05000000000000000000" pitchFamily="2" charset="2"/>
              <a:buChar char="Ø"/>
            </a:pPr>
            <a:r>
              <a:rPr lang="id-ID" dirty="0"/>
              <a:t>Universitas Nizamia, India (2005-2008)</a:t>
            </a:r>
          </a:p>
          <a:p>
            <a:pPr marL="342900" indent="-342900" algn="just">
              <a:spcAft>
                <a:spcPts val="1200"/>
              </a:spcAft>
              <a:buFont typeface="Wingdings" panose="05000000000000000000" pitchFamily="2" charset="2"/>
              <a:buChar char="Ø"/>
            </a:pPr>
            <a:r>
              <a:rPr lang="id-ID" dirty="0"/>
              <a:t>Profesor hadis di Indonesia pada tahun 1998</a:t>
            </a:r>
          </a:p>
          <a:p>
            <a:pPr marL="571500" indent="-571500" algn="just">
              <a:spcAft>
                <a:spcPts val="1200"/>
              </a:spcAft>
              <a:buFont typeface="Wingdings" panose="05000000000000000000" pitchFamily="2" charset="2"/>
              <a:buChar char="Ø"/>
            </a:pPr>
            <a:endParaRPr lang="id-ID" sz="4000" dirty="0">
              <a:latin typeface="Times New Roman" panose="02020603050405020304" pitchFamily="18" charset="0"/>
              <a:cs typeface="Times New Roman" panose="02020603050405020304" pitchFamily="18" charset="0"/>
            </a:endParaRPr>
          </a:p>
          <a:p>
            <a:pPr marL="342900" indent="-342900" algn="just">
              <a:spcAft>
                <a:spcPts val="1200"/>
              </a:spcAft>
              <a:buFont typeface="Wingdings" panose="05000000000000000000" pitchFamily="2" charset="2"/>
              <a:buChar char="Ø"/>
            </a:pPr>
            <a:r>
              <a:rPr lang="id-ID" dirty="0"/>
              <a:t>NU </a:t>
            </a:r>
          </a:p>
          <a:p>
            <a:pPr marL="342900" indent="-342900" algn="just">
              <a:spcAft>
                <a:spcPts val="1200"/>
              </a:spcAft>
              <a:buFont typeface="Wingdings" panose="05000000000000000000" pitchFamily="2" charset="2"/>
              <a:buChar char="Ø"/>
            </a:pPr>
            <a:r>
              <a:rPr lang="id-ID" dirty="0"/>
              <a:t>Imam Besar Masjid Istiqlal pada periode 2005-2016</a:t>
            </a:r>
          </a:p>
          <a:p>
            <a:pPr marL="342900" indent="-342900" algn="just">
              <a:spcAft>
                <a:spcPts val="1200"/>
              </a:spcAft>
              <a:buFont typeface="Wingdings" panose="05000000000000000000" pitchFamily="2" charset="2"/>
              <a:buChar char="Ø"/>
            </a:pPr>
            <a:r>
              <a:rPr lang="id-ID" dirty="0"/>
              <a:t>MUI</a:t>
            </a:r>
          </a:p>
          <a:p>
            <a:pPr marL="342900" indent="-342900" algn="just">
              <a:spcAft>
                <a:spcPts val="1200"/>
              </a:spcAft>
              <a:buFont typeface="Wingdings" panose="05000000000000000000" pitchFamily="2" charset="2"/>
              <a:buChar char="Ø"/>
            </a:pPr>
            <a:r>
              <a:rPr lang="id-ID" dirty="0"/>
              <a:t>Dewan Pakar Syariah di Omaha, USA sejak tahun 2010</a:t>
            </a:r>
            <a:endParaRPr lang="en-US" sz="4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762443-9323-4096-9B04-9223FBC75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2" y="1702872"/>
            <a:ext cx="2459732" cy="3452256"/>
          </a:xfrm>
          <a:prstGeom prst="rect">
            <a:avLst/>
          </a:prstGeom>
        </p:spPr>
      </p:pic>
    </p:spTree>
    <p:extLst>
      <p:ext uri="{BB962C8B-B14F-4D97-AF65-F5344CB8AC3E}">
        <p14:creationId xmlns:p14="http://schemas.microsoft.com/office/powerpoint/2010/main" val="334708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378" y="0"/>
            <a:ext cx="8001000" cy="865348"/>
          </a:xfrm>
        </p:spPr>
        <p:txBody>
          <a:bodyPr>
            <a:normAutofit/>
          </a:bodyPr>
          <a:lstStyle/>
          <a:p>
            <a:r>
              <a:rPr lang="id-ID" dirty="0">
                <a:solidFill>
                  <a:srgbClr val="FF0000"/>
                </a:solidFill>
              </a:rPr>
              <a:t>LATAR BELAKANG</a:t>
            </a:r>
          </a:p>
        </p:txBody>
      </p:sp>
      <p:pic>
        <p:nvPicPr>
          <p:cNvPr id="4" name="Picture 3">
            <a:extLst>
              <a:ext uri="{FF2B5EF4-FFF2-40B4-BE49-F238E27FC236}">
                <a16:creationId xmlns:a16="http://schemas.microsoft.com/office/drawing/2014/main" id="{1707DE00-B054-4EC5-AB18-1F9457EEB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00" y="3852934"/>
            <a:ext cx="2459732" cy="2459730"/>
          </a:xfrm>
          <a:prstGeom prst="rect">
            <a:avLst/>
          </a:prstGeom>
        </p:spPr>
      </p:pic>
      <p:graphicFrame>
        <p:nvGraphicFramePr>
          <p:cNvPr id="5" name="Diagram 4">
            <a:extLst>
              <a:ext uri="{FF2B5EF4-FFF2-40B4-BE49-F238E27FC236}">
                <a16:creationId xmlns:a16="http://schemas.microsoft.com/office/drawing/2014/main" id="{610FBD5F-ADE7-4C78-B3DB-B723EA69A063}"/>
              </a:ext>
            </a:extLst>
          </p:cNvPr>
          <p:cNvGraphicFramePr/>
          <p:nvPr>
            <p:extLst>
              <p:ext uri="{D42A27DB-BD31-4B8C-83A1-F6EECF244321}">
                <p14:modId xmlns:p14="http://schemas.microsoft.com/office/powerpoint/2010/main" val="35822964"/>
              </p:ext>
            </p:extLst>
          </p:nvPr>
        </p:nvGraphicFramePr>
        <p:xfrm>
          <a:off x="3574132" y="865348"/>
          <a:ext cx="8125883" cy="5959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23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4624"/>
            <a:ext cx="12188824" cy="865348"/>
          </a:xfrm>
        </p:spPr>
        <p:txBody>
          <a:bodyPr>
            <a:normAutofit/>
          </a:bodyPr>
          <a:lstStyle/>
          <a:p>
            <a:pPr algn="ctr"/>
            <a:r>
              <a:rPr lang="id-ID" dirty="0">
                <a:solidFill>
                  <a:srgbClr val="FF0000"/>
                </a:solidFill>
              </a:rPr>
              <a:t>StatEmenT Artikel</a:t>
            </a:r>
          </a:p>
        </p:txBody>
      </p:sp>
      <p:pic>
        <p:nvPicPr>
          <p:cNvPr id="4" name="Picture 3">
            <a:extLst>
              <a:ext uri="{FF2B5EF4-FFF2-40B4-BE49-F238E27FC236}">
                <a16:creationId xmlns:a16="http://schemas.microsoft.com/office/drawing/2014/main" id="{2C905066-1235-430A-96B4-743645C19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652" y="1268760"/>
            <a:ext cx="6717408" cy="5038054"/>
          </a:xfrm>
          <a:prstGeom prst="rect">
            <a:avLst/>
          </a:prstGeom>
        </p:spPr>
      </p:pic>
      <p:sp>
        <p:nvSpPr>
          <p:cNvPr id="7" name="Content Placeholder 2"/>
          <p:cNvSpPr txBox="1">
            <a:spLocks/>
          </p:cNvSpPr>
          <p:nvPr/>
        </p:nvSpPr>
        <p:spPr>
          <a:xfrm>
            <a:off x="189757" y="1268760"/>
            <a:ext cx="5328592" cy="503805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algn="just">
              <a:spcAft>
                <a:spcPts val="1200"/>
              </a:spcAft>
            </a:pPr>
            <a:r>
              <a:rPr lang="en-US" sz="4000" dirty="0">
                <a:solidFill>
                  <a:srgbClr val="002060"/>
                </a:solidFill>
                <a:latin typeface="Times New Roman" panose="02020603050405020304" pitchFamily="18" charset="0"/>
                <a:cs typeface="Times New Roman" panose="02020603050405020304" pitchFamily="18" charset="0"/>
              </a:rPr>
              <a:t>P</a:t>
            </a:r>
            <a:r>
              <a:rPr lang="id-ID" sz="4000" dirty="0">
                <a:solidFill>
                  <a:srgbClr val="002060"/>
                </a:solidFill>
                <a:latin typeface="Times New Roman" panose="02020603050405020304" pitchFamily="18" charset="0"/>
                <a:cs typeface="Times New Roman" panose="02020603050405020304" pitchFamily="18" charset="0"/>
              </a:rPr>
              <a:t>eran ulama dalam mencegah paham dan gerakan radikal sangat penting, karena pemerintah membutuhkan tokoh yang dekat dengan masyarakat sosial dan dunia pendidikan untuk memutus jaringan radikal.</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7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828" y="43372"/>
            <a:ext cx="8001000" cy="865348"/>
          </a:xfrm>
        </p:spPr>
        <p:txBody>
          <a:bodyPr>
            <a:normAutofit/>
          </a:bodyPr>
          <a:lstStyle/>
          <a:p>
            <a:r>
              <a:rPr lang="id-ID" dirty="0">
                <a:solidFill>
                  <a:srgbClr val="FF0000"/>
                </a:solidFill>
              </a:rPr>
              <a:t>Literature Review</a:t>
            </a:r>
          </a:p>
        </p:txBody>
      </p:sp>
      <p:sp>
        <p:nvSpPr>
          <p:cNvPr id="6" name="Content Placeholder 2">
            <a:extLst>
              <a:ext uri="{FF2B5EF4-FFF2-40B4-BE49-F238E27FC236}">
                <a16:creationId xmlns:a16="http://schemas.microsoft.com/office/drawing/2014/main" id="{97FFDC2B-A737-44C2-B5EB-DCA6CDAFF066}"/>
              </a:ext>
            </a:extLst>
          </p:cNvPr>
          <p:cNvSpPr txBox="1">
            <a:spLocks/>
          </p:cNvSpPr>
          <p:nvPr/>
        </p:nvSpPr>
        <p:spPr>
          <a:xfrm>
            <a:off x="837828" y="3861048"/>
            <a:ext cx="9433046" cy="2808312"/>
          </a:xfrm>
          <a:prstGeom prst="rect">
            <a:avLst/>
          </a:prstGeom>
          <a:ln w="38100">
            <a:solidFill>
              <a:schemeClr val="accent3">
                <a:lumMod val="50000"/>
              </a:schemeClr>
            </a:solidFill>
          </a:ln>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571500" indent="-571500" algn="just">
              <a:spcAft>
                <a:spcPts val="1200"/>
              </a:spcAft>
              <a:buFont typeface="Wingdings" panose="05000000000000000000" pitchFamily="2" charset="2"/>
              <a:buChar char="Ø"/>
            </a:pPr>
            <a:r>
              <a:rPr lang="id-ID" sz="2800" dirty="0">
                <a:latin typeface="Times New Roman" panose="02020603050405020304" pitchFamily="18" charset="0"/>
                <a:cs typeface="Times New Roman" panose="02020603050405020304" pitchFamily="18" charset="0"/>
              </a:rPr>
              <a:t>PPIM (Keberagamaan Gen Z: Survei Nasional tentang Sikap Keberagamaan di Sekolah dan Universitas di Indonesia): Terdapat 2 akar masalah yang harus dibenahi: 1. Materi pembelajaran yang lebih terbuka, toleran, dan inklusif; dan 2. Tenaga pengajar yang memiliki wawasan kebangsaan, keislaman, dan keindonesiaan.</a:t>
            </a:r>
          </a:p>
        </p:txBody>
      </p:sp>
      <p:sp>
        <p:nvSpPr>
          <p:cNvPr id="8" name="Content Placeholder 2">
            <a:extLst>
              <a:ext uri="{FF2B5EF4-FFF2-40B4-BE49-F238E27FC236}">
                <a16:creationId xmlns:a16="http://schemas.microsoft.com/office/drawing/2014/main" id="{2A517751-9D27-48C0-9DDD-2E8D3A303304}"/>
              </a:ext>
            </a:extLst>
          </p:cNvPr>
          <p:cNvSpPr txBox="1">
            <a:spLocks/>
          </p:cNvSpPr>
          <p:nvPr/>
        </p:nvSpPr>
        <p:spPr>
          <a:xfrm>
            <a:off x="837828" y="1110410"/>
            <a:ext cx="9433046" cy="2390598"/>
          </a:xfrm>
          <a:prstGeom prst="rect">
            <a:avLst/>
          </a:prstGeom>
          <a:ln w="38100">
            <a:solidFill>
              <a:schemeClr val="accent3">
                <a:lumMod val="50000"/>
              </a:schemeClr>
            </a:solidFill>
          </a:ln>
        </p:spPr>
        <p:txBody>
          <a:bodyPr vert="horz" lIns="91440" tIns="45720" rIns="91440" bIns="45720" rtlCol="0">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571500" indent="-571500" algn="just">
              <a:spcAft>
                <a:spcPts val="1200"/>
              </a:spcAft>
              <a:buFont typeface="Wingdings" panose="05000000000000000000" pitchFamily="2" charset="2"/>
              <a:buChar char="Ø"/>
            </a:pPr>
            <a:r>
              <a:rPr lang="id-ID" sz="2800" dirty="0">
                <a:latin typeface="Times New Roman" panose="02020603050405020304" pitchFamily="18" charset="0"/>
                <a:cs typeface="Times New Roman" panose="02020603050405020304" pitchFamily="18" charset="0"/>
              </a:rPr>
              <a:t>Charlene Tan (</a:t>
            </a:r>
            <a:r>
              <a:rPr lang="en-US" sz="2800" dirty="0">
                <a:latin typeface="Times New Roman" panose="02020603050405020304" pitchFamily="18" charset="0"/>
                <a:cs typeface="Times New Roman" panose="02020603050405020304" pitchFamily="18" charset="0"/>
              </a:rPr>
              <a:t>Islamic Education and Indoctrination:</a:t>
            </a:r>
            <a:r>
              <a:rPr lang="id-ID"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Case in Indonesia</a:t>
            </a:r>
            <a:r>
              <a:rPr lang="id-ID" sz="2800" dirty="0">
                <a:latin typeface="Times New Roman" panose="02020603050405020304" pitchFamily="18" charset="0"/>
                <a:cs typeface="Times New Roman" panose="02020603050405020304" pitchFamily="18" charset="0"/>
              </a:rPr>
              <a:t>): sekolah-sekolah Islam khususnya madrasah telah dianggap sebagai tempat indoktrinasi bagi siswa-siswa Islam dan orang-orang militan.</a:t>
            </a:r>
          </a:p>
        </p:txBody>
      </p:sp>
    </p:spTree>
    <p:extLst>
      <p:ext uri="{BB962C8B-B14F-4D97-AF65-F5344CB8AC3E}">
        <p14:creationId xmlns:p14="http://schemas.microsoft.com/office/powerpoint/2010/main" val="24231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1049</Words>
  <Application>Microsoft Office PowerPoint</Application>
  <PresentationFormat>Custom</PresentationFormat>
  <Paragraphs>137</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Agency FB</vt:lpstr>
      <vt:lpstr>Arial</vt:lpstr>
      <vt:lpstr>Baskerville Old Face</vt:lpstr>
      <vt:lpstr>Bell MT</vt:lpstr>
      <vt:lpstr>Century Gothic</vt:lpstr>
      <vt:lpstr>Matura MT Script Capitals</vt:lpstr>
      <vt:lpstr>Times New Roman</vt:lpstr>
      <vt:lpstr>Wingdings</vt:lpstr>
      <vt:lpstr>Continental World 16x9</vt:lpstr>
      <vt:lpstr>PERAN ALI MUSTAFA YAQUB DALAM MENCEGAH GERAKAN RADIKAL</vt:lpstr>
      <vt:lpstr>DAFTAR ISI</vt:lpstr>
      <vt:lpstr>LATAR BELAKANG</vt:lpstr>
      <vt:lpstr>LATAR BELAKANG</vt:lpstr>
      <vt:lpstr>LATAR BELAKANG</vt:lpstr>
      <vt:lpstr>LATAR BELAKANG</vt:lpstr>
      <vt:lpstr>LATAR BELAKANG</vt:lpstr>
      <vt:lpstr>StatEmenT Artikel</vt:lpstr>
      <vt:lpstr>Literature Review</vt:lpstr>
      <vt:lpstr>Literature Review</vt:lpstr>
      <vt:lpstr>Pertanyaan, Metodologi, dan Objek Penelitian</vt:lpstr>
      <vt:lpstr>RADIKALISME DI INDONESIA</vt:lpstr>
      <vt:lpstr>PENANGANAN RADIKALISME DI INDONESIA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KESIMPULAN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2016-09-06T02:34:08Z</dcterms:created>
  <dcterms:modified xsi:type="dcterms:W3CDTF">2017-11-22T12:30:36Z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